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556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al 3">
            <a:extLst>
              <a:ext uri="{FF2B5EF4-FFF2-40B4-BE49-F238E27FC236}">
                <a16:creationId xmlns:a16="http://schemas.microsoft.com/office/drawing/2014/main" id="{EED726CE-73AA-4E1A-6189-FB071CBFA8A2}"/>
              </a:ext>
            </a:extLst>
          </p:cNvPr>
          <p:cNvSpPr/>
          <p:nvPr userDrawn="1"/>
        </p:nvSpPr>
        <p:spPr>
          <a:xfrm>
            <a:off x="-985960" y="3238503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9417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Ovaal 11">
            <a:extLst>
              <a:ext uri="{FF2B5EF4-FFF2-40B4-BE49-F238E27FC236}">
                <a16:creationId xmlns:a16="http://schemas.microsoft.com/office/drawing/2014/main" id="{14BA0E3F-5794-6877-39B6-F49262314327}"/>
              </a:ext>
            </a:extLst>
          </p:cNvPr>
          <p:cNvSpPr/>
          <p:nvPr userDrawn="1"/>
        </p:nvSpPr>
        <p:spPr>
          <a:xfrm>
            <a:off x="8109127" y="-1143000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9417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9" name="Ovaal 3">
            <a:extLst>
              <a:ext uri="{FF2B5EF4-FFF2-40B4-BE49-F238E27FC236}">
                <a16:creationId xmlns:a16="http://schemas.microsoft.com/office/drawing/2014/main" id="{B3C1787C-A7B4-5DD7-ABA6-DC8CB9C9E118}"/>
              </a:ext>
            </a:extLst>
          </p:cNvPr>
          <p:cNvSpPr/>
          <p:nvPr userDrawn="1"/>
        </p:nvSpPr>
        <p:spPr>
          <a:xfrm>
            <a:off x="-1206404" y="3016093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09417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sp>
        <p:nvSpPr>
          <p:cNvPr id="10" name="Ovaal 3">
            <a:extLst>
              <a:ext uri="{FF2B5EF4-FFF2-40B4-BE49-F238E27FC236}">
                <a16:creationId xmlns:a16="http://schemas.microsoft.com/office/drawing/2014/main" id="{66A68075-3B9A-2A1E-5135-963A82DE7DF9}"/>
              </a:ext>
            </a:extLst>
          </p:cNvPr>
          <p:cNvSpPr/>
          <p:nvPr userDrawn="1"/>
        </p:nvSpPr>
        <p:spPr>
          <a:xfrm>
            <a:off x="7855034" y="-1347670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09417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14D0C7EC-C6D8-C33F-CC93-D0F148A7EDA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55034" y="5583756"/>
            <a:ext cx="3752624" cy="79522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4" name="Tijdelijke aanduiding voor afbeelding 13">
            <a:extLst>
              <a:ext uri="{FF2B5EF4-FFF2-40B4-BE49-F238E27FC236}">
                <a16:creationId xmlns:a16="http://schemas.microsoft.com/office/drawing/2014/main" id="{4EA840B7-19A3-101C-2318-ACD4BF8EE6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482364" y="938213"/>
            <a:ext cx="4778375" cy="4778375"/>
          </a:xfrm>
          <a:prstGeom prst="ellipse">
            <a:avLst/>
          </a:prstGeo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2696702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F18183-8342-F6A2-D0A4-9C500522E66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A992FE6-446B-B5B5-545F-E8BB07D08EB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A131BE-ED8F-31DC-7301-87E726CD999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387C6B-EC1C-4AF0-B07F-4F00C8EB897B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056B2F1-F937-BC51-8D34-E241ABD49E4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AF746CD-6AF0-1956-7398-AE40DB6F354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3D898B-F4C3-42C1-81AE-7A0A23058B6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35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54E6E01-FFF9-4865-86F8-C3145C5B14C7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B570B6E-E9DA-6393-BB47-A492A3D972A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8759E4-EE06-045F-9A54-A10AD3A238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941103-D59A-4E1A-B50D-1C99455C2378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FBC463B-088E-6BC1-2697-347F4F7D595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36DCDC-DAFF-A271-AD83-1C87D6E79B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EB7A775-D214-4226-9A20-63F7B028BB5B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142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FB58EB-8AEB-628D-2286-B40CF665F6D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F294AB8-A8DE-C3EE-CD3F-5FED2FDAEADD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BB881E2-2292-600D-3E11-B0F6FA21FFC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2DCE45-8A66-4EA5-B5A6-C3F40E933D15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901BD0-7B1C-8F08-D3C4-D67D44F43D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6D98E5A-0872-46BA-9288-C083A15706A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A326FF-BA05-44F6-8E10-7B838E9C2AD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393312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A4BF18-F2F9-4615-7ED6-ECB852D2C0C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C1B4726-3177-92BD-EF19-53A26ADF45F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BA24C54-24C3-1531-E33F-5A82E469DF6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45D783-E4DA-4CD2-B318-AA2773728AE6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9EF1739-FEF7-CB8F-3A46-59821253D21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1D09CDB-4277-EE45-F6AB-21549BF47A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EF4806C-3E79-48E9-9CEF-926AA690A92A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1725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839F06-67F4-A62F-A2C8-53D9C949EF9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255DDD-EEE0-DB79-4A4C-0C286C5EE90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1FBCF7B-7134-C8AD-2C3D-E09B93BBE95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BE5862F-38C3-F055-A7F8-436DE27A74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C7112C-BAE7-405B-8F87-FC2CEDFC28A7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BAEE41-4914-D7D0-2E31-833676C442F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C2DA899-EC45-47BE-3B0D-F73589F9EE2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F1A723-C444-495E-88EE-967742EABBED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4298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489079-2163-C7E7-F75F-EDF2589FAC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DC8A04E-0445-34DB-4D2C-FC49D03CC6E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112FBC5-F7CD-6612-1568-A5306541416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7414EF1-DC63-B2B9-403C-FF949D368909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A0575A4-45D4-86B4-5388-B1A102C3B107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A0E7BA28-81FE-6580-FD74-0125878022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3A3413-9224-41C8-AF2B-A78DF685B7AA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44CC5ED-E28D-3F9F-0D29-C0D6B4609DE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8738657-C7E8-A0E5-C3AD-1B8BE6F6FE8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711219-EAA0-4495-8C71-62E07158CA36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0781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0F128C-E68E-E14E-1FE3-41B89FA52EB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4ECCD1E-DAC7-FC00-B497-A07F8F203BA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2CA5432-6527-4693-9E4C-7A5BCCAB9DA8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7BE033-4F80-A360-0077-67537393959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94BB401-9F30-3F13-4534-BA95EDA83F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A5FDC1-A917-4B5D-AEB0-6FDD13D88515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722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525C103-9B14-2D22-4D82-8CF71191FCE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F7A437-4CC7-496F-AB25-DDF60655B229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0F8D714-5442-DD7D-D3B9-61746833E6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A4E3FA9-3A85-ED96-972C-AD9ED330E1A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3025F80-C226-42E4-9040-D7D48E898A48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040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3CBC8-EEC6-6A30-B9D1-07F9143C913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44E5FF7-5875-3469-0C03-A97964E0038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D8E2237-E824-5281-E84A-E4152A687A0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081B10D-1739-C5B8-1C9D-0E2B7816D5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75E856-D54E-4FF5-BCD9-1BA3B5A4EE7B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B91735-63C4-9585-8501-856CA0820BA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F718E34-7271-9ED9-41A7-E0D03653C80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55CEAD3-3965-4345-B1CC-AF5078FA33B1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084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35241C-E027-0AAF-5BFB-806A44477F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EE75FA9-9016-E046-5801-0E7C25C5C61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1D3874B-4226-F553-1B09-ED7ED50CFCF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78C2458-3774-8358-8AC8-EA4B7B50324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17A99D-10EA-4861-A5B6-1C444895573B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94CBDC-8CB9-1095-60D6-36C68EB66DB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80180A7-E2E9-7FF1-67B2-5F5C6F242BB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CB25FDA-EFF4-466F-819E-312883A0994E}" type="slidenum"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873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D1A41C6-2C93-F19A-252A-229CF78440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7D6DF1D-DE23-0499-0B29-87A3A7FAA02D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C15D29-1186-EE4D-FB2E-7C8767C51AE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F38393A6-7681-4BD9-A29C-513ABE02997A}" type="datetime1">
              <a:rPr lang="nl-NL"/>
              <a:pPr lvl="0"/>
              <a:t>29-3-2023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C0DF77-8D2C-8D3D-2954-F3BBE128057A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A29429A-D0E4-D787-F055-375C9131AD32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l-N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34F8DFD5-AB11-41C6-A1C7-55CEDEB98D7F}" type="slidenum">
              <a:t>‹nr.›</a:t>
            </a:fld>
            <a:endParaRPr lang="nl-NL"/>
          </a:p>
        </p:txBody>
      </p:sp>
      <p:sp>
        <p:nvSpPr>
          <p:cNvPr id="7" name="Ovaal 3">
            <a:extLst>
              <a:ext uri="{FF2B5EF4-FFF2-40B4-BE49-F238E27FC236}">
                <a16:creationId xmlns:a16="http://schemas.microsoft.com/office/drawing/2014/main" id="{B40A1531-A378-3C45-30BA-4D3FAD578CDF}"/>
              </a:ext>
            </a:extLst>
          </p:cNvPr>
          <p:cNvSpPr/>
          <p:nvPr/>
        </p:nvSpPr>
        <p:spPr>
          <a:xfrm>
            <a:off x="-3135194" y="5446349"/>
            <a:ext cx="4743047" cy="474304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solidFill>
            <a:srgbClr val="09417C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8" name="Afbeelding 5">
            <a:extLst>
              <a:ext uri="{FF2B5EF4-FFF2-40B4-BE49-F238E27FC236}">
                <a16:creationId xmlns:a16="http://schemas.microsoft.com/office/drawing/2014/main" id="{E1D01D91-87C2-0FAE-E73A-AC25166C088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43781" y="185742"/>
            <a:ext cx="2034658" cy="43116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9" name="Ovaal 3">
            <a:extLst>
              <a:ext uri="{FF2B5EF4-FFF2-40B4-BE49-F238E27FC236}">
                <a16:creationId xmlns:a16="http://schemas.microsoft.com/office/drawing/2014/main" id="{CE8724A7-9E3D-4981-BF72-84443F8F39E4}"/>
              </a:ext>
            </a:extLst>
          </p:cNvPr>
          <p:cNvSpPr/>
          <p:nvPr/>
        </p:nvSpPr>
        <p:spPr>
          <a:xfrm>
            <a:off x="8759869" y="-3843652"/>
            <a:ext cx="5187857" cy="5187857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+- 2700000 f2 0"/>
              <a:gd name="f15" fmla="*/ f9 f1 1"/>
              <a:gd name="f16" fmla="*/ f10 f1 1"/>
              <a:gd name="f17" fmla="?: f11 f4 1"/>
              <a:gd name="f18" fmla="?: f12 f5 1"/>
              <a:gd name="f19" fmla="?: f13 f6 1"/>
              <a:gd name="f20" fmla="+- f14 0 f2"/>
              <a:gd name="f21" fmla="*/ f15 1 f3"/>
              <a:gd name="f22" fmla="*/ f16 1 f3"/>
              <a:gd name="f23" fmla="*/ f17 1 21600"/>
              <a:gd name="f24" fmla="*/ f18 1 21600"/>
              <a:gd name="f25" fmla="*/ 21600 f17 1"/>
              <a:gd name="f26" fmla="*/ 21600 f18 1"/>
              <a:gd name="f27" fmla="+- f20 f2 0"/>
              <a:gd name="f28" fmla="+- f21 0 f2"/>
              <a:gd name="f29" fmla="+- f22 0 f2"/>
              <a:gd name="f30" fmla="min f24 f23"/>
              <a:gd name="f31" fmla="*/ f25 1 f19"/>
              <a:gd name="f32" fmla="*/ f26 1 f19"/>
              <a:gd name="f33" fmla="*/ f27 f8 1"/>
              <a:gd name="f34" fmla="val f31"/>
              <a:gd name="f35" fmla="val f32"/>
              <a:gd name="f36" fmla="*/ f33 1 f1"/>
              <a:gd name="f37" fmla="*/ f7 f30 1"/>
              <a:gd name="f38" fmla="+- f35 0 f7"/>
              <a:gd name="f39" fmla="+- f34 0 f7"/>
              <a:gd name="f40" fmla="+- 0 0 f36"/>
              <a:gd name="f41" fmla="*/ f38 1 2"/>
              <a:gd name="f42" fmla="*/ f39 1 2"/>
              <a:gd name="f43" fmla="+- 0 0 f40"/>
              <a:gd name="f44" fmla="+- f7 f41 0"/>
              <a:gd name="f45" fmla="+- f7 f42 0"/>
              <a:gd name="f46" fmla="*/ f43 f1 1"/>
              <a:gd name="f47" fmla="*/ f42 f30 1"/>
              <a:gd name="f48" fmla="*/ f41 f30 1"/>
              <a:gd name="f49" fmla="*/ f46 1 f8"/>
              <a:gd name="f50" fmla="*/ f44 f30 1"/>
              <a:gd name="f51" fmla="+- f49 0 f2"/>
              <a:gd name="f52" fmla="cos 1 f51"/>
              <a:gd name="f53" fmla="sin 1 f51"/>
              <a:gd name="f54" fmla="+- 0 0 f52"/>
              <a:gd name="f55" fmla="+- 0 0 f53"/>
              <a:gd name="f56" fmla="+- 0 0 f54"/>
              <a:gd name="f57" fmla="+- 0 0 f55"/>
              <a:gd name="f58" fmla="val f56"/>
              <a:gd name="f59" fmla="val f57"/>
              <a:gd name="f60" fmla="*/ f58 f42 1"/>
              <a:gd name="f61" fmla="*/ f59 f41 1"/>
              <a:gd name="f62" fmla="+- f45 0 f60"/>
              <a:gd name="f63" fmla="+- f45 f60 0"/>
              <a:gd name="f64" fmla="+- f44 0 f61"/>
              <a:gd name="f65" fmla="+- f44 f61 0"/>
              <a:gd name="f66" fmla="*/ f62 f30 1"/>
              <a:gd name="f67" fmla="*/ f64 f30 1"/>
              <a:gd name="f68" fmla="*/ f63 f30 1"/>
              <a:gd name="f69" fmla="*/ f65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8">
                <a:pos x="f66" y="f67"/>
              </a:cxn>
              <a:cxn ang="f29">
                <a:pos x="f66" y="f69"/>
              </a:cxn>
              <a:cxn ang="f29">
                <a:pos x="f68" y="f69"/>
              </a:cxn>
              <a:cxn ang="f28">
                <a:pos x="f68" y="f67"/>
              </a:cxn>
            </a:cxnLst>
            <a:rect l="f66" t="f67" r="f68" b="f69"/>
            <a:pathLst>
              <a:path>
                <a:moveTo>
                  <a:pt x="f37" y="f50"/>
                </a:moveTo>
                <a:arcTo wR="f47" hR="f48" stAng="f1" swAng="f0"/>
                <a:close/>
              </a:path>
            </a:pathLst>
          </a:custGeom>
          <a:noFill/>
          <a:ln w="12701" cap="flat">
            <a:solidFill>
              <a:srgbClr val="09417C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nl-NL" sz="1800" b="0" i="0" u="none" strike="noStrike" kern="1200" cap="none" spc="0" baseline="0">
              <a:solidFill>
                <a:srgbClr val="E50163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l-N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l-N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l-N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91CC0B54-5236-C3EE-9774-7D1BCDCE1DFF}"/>
              </a:ext>
            </a:extLst>
          </p:cNvPr>
          <p:cNvSpPr txBox="1"/>
          <p:nvPr/>
        </p:nvSpPr>
        <p:spPr>
          <a:xfrm>
            <a:off x="232413" y="4744876"/>
            <a:ext cx="3143131" cy="57203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28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[</a:t>
            </a:r>
            <a:r>
              <a:rPr lang="nl-NL" sz="20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titel</a:t>
            </a:r>
            <a:r>
              <a:rPr lang="nl-NL" sz="2800" b="1" i="0" u="none" strike="noStrike" kern="1200" cap="none" spc="0" baseline="0" dirty="0">
                <a:solidFill>
                  <a:srgbClr val="FFFFFF"/>
                </a:solidFill>
                <a:uFillTx/>
                <a:latin typeface="Ubuntu" pitchFamily="34"/>
              </a:rPr>
              <a:t>]</a:t>
            </a:r>
          </a:p>
        </p:txBody>
      </p:sp>
      <p:sp>
        <p:nvSpPr>
          <p:cNvPr id="5" name="Ondertitel 2">
            <a:extLst>
              <a:ext uri="{FF2B5EF4-FFF2-40B4-BE49-F238E27FC236}">
                <a16:creationId xmlns:a16="http://schemas.microsoft.com/office/drawing/2014/main" id="{F9E468E0-D48E-001C-1CAF-A60BE9E8EA75}"/>
              </a:ext>
            </a:extLst>
          </p:cNvPr>
          <p:cNvSpPr txBox="1"/>
          <p:nvPr/>
        </p:nvSpPr>
        <p:spPr>
          <a:xfrm>
            <a:off x="258446" y="5539325"/>
            <a:ext cx="2946397" cy="839666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marR="0" lvl="0" indent="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nl-NL" sz="1600" b="0" i="0" u="none" strike="noStrike" kern="1200" cap="none" spc="0" baseline="0">
                <a:solidFill>
                  <a:srgbClr val="FFFFFF"/>
                </a:solidFill>
                <a:uFillTx/>
                <a:latin typeface="Ubuntu" pitchFamily="34"/>
              </a:rPr>
              <a:t>[tekst]</a:t>
            </a:r>
          </a:p>
        </p:txBody>
      </p:sp>
      <p:sp>
        <p:nvSpPr>
          <p:cNvPr id="6" name="Tijdelijke aanduiding voor afbeelding 5">
            <a:extLst>
              <a:ext uri="{FF2B5EF4-FFF2-40B4-BE49-F238E27FC236}">
                <a16:creationId xmlns:a16="http://schemas.microsoft.com/office/drawing/2014/main" id="{66745CDB-98BC-7FB9-314E-B32CB5EBE21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789FCA-0823-35B6-45E9-C836663A9F3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CF25CC-3DB4-00D9-9B91-67F951269015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713DD3DE4DFE4F9FAA0C159E07D4A1" ma:contentTypeVersion="16" ma:contentTypeDescription="Create a new document." ma:contentTypeScope="" ma:versionID="9dfb63bc5718734ffbce8f9f2a8c9003">
  <xsd:schema xmlns:xsd="http://www.w3.org/2001/XMLSchema" xmlns:xs="http://www.w3.org/2001/XMLSchema" xmlns:p="http://schemas.microsoft.com/office/2006/metadata/properties" xmlns:ns2="0f373cef-be4f-4d9d-8c21-84d7106fa1ca" xmlns:ns3="a27fae2f-cf77-4c77-ba2a-66217548bc4b" targetNamespace="http://schemas.microsoft.com/office/2006/metadata/properties" ma:root="true" ma:fieldsID="a6f29b6818650d2afe37691e6a5c715a" ns2:_="" ns3:_="">
    <xsd:import namespace="0f373cef-be4f-4d9d-8c21-84d7106fa1ca"/>
    <xsd:import namespace="a27fae2f-cf77-4c77-ba2a-66217548bc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373cef-be4f-4d9d-8c21-84d7106fa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e76f525-ff55-469a-9dab-23c85f54fd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7fae2f-cf77-4c77-ba2a-66217548bc4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2656f79-da93-4e17-93c6-607b9ae41be1}" ma:internalName="TaxCatchAll" ma:showField="CatchAllData" ma:web="a27fae2f-cf77-4c77-ba2a-66217548bc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373cef-be4f-4d9d-8c21-84d7106fa1ca">
      <Terms xmlns="http://schemas.microsoft.com/office/infopath/2007/PartnerControls"/>
    </lcf76f155ced4ddcb4097134ff3c332f>
    <TaxCatchAll xmlns="a27fae2f-cf77-4c77-ba2a-66217548bc4b" xsi:nil="true"/>
  </documentManagement>
</p:properties>
</file>

<file path=customXml/itemProps1.xml><?xml version="1.0" encoding="utf-8"?>
<ds:datastoreItem xmlns:ds="http://schemas.openxmlformats.org/officeDocument/2006/customXml" ds:itemID="{793FC467-7C9B-4EFA-9AE4-A4E43716BB4B}"/>
</file>

<file path=customXml/itemProps2.xml><?xml version="1.0" encoding="utf-8"?>
<ds:datastoreItem xmlns:ds="http://schemas.openxmlformats.org/officeDocument/2006/customXml" ds:itemID="{6C85B1E0-0529-4E9C-AC03-CDD632530BF4}"/>
</file>

<file path=customXml/itemProps3.xml><?xml version="1.0" encoding="utf-8"?>
<ds:datastoreItem xmlns:ds="http://schemas.openxmlformats.org/officeDocument/2006/customXml" ds:itemID="{7DB8E916-3536-43A1-957E-E51129F27235}"/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</Words>
  <Application>Microsoft Office PowerPoint</Application>
  <PresentationFormat>Breedbeeld</PresentationFormat>
  <Paragraphs>2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Ubuntu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[tekst]</dc:title>
  <dc:creator>Dogan Altiparmak</dc:creator>
  <cp:lastModifiedBy>Dogan Altiparmak</cp:lastModifiedBy>
  <cp:revision>3</cp:revision>
  <dcterms:created xsi:type="dcterms:W3CDTF">2022-06-29T09:33:46Z</dcterms:created>
  <dcterms:modified xsi:type="dcterms:W3CDTF">2023-03-29T11:47:47Z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0x01010058713DD3DE4DFE4F9FAA0C159E07D4A1</vt:lpwstr>
  </property>
</Properties>
</file>