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53" d="100"/>
          <a:sy n="153" d="100"/>
        </p:scale>
        <p:origin x="556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al 3">
            <a:extLst>
              <a:ext uri="{FF2B5EF4-FFF2-40B4-BE49-F238E27FC236}">
                <a16:creationId xmlns:a16="http://schemas.microsoft.com/office/drawing/2014/main" id="{BC9215E7-57D2-51EF-B69B-70D728874B92}"/>
              </a:ext>
            </a:extLst>
          </p:cNvPr>
          <p:cNvSpPr/>
          <p:nvPr userDrawn="1"/>
        </p:nvSpPr>
        <p:spPr>
          <a:xfrm>
            <a:off x="-1206404" y="3016093"/>
            <a:ext cx="5187857" cy="518785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noFill/>
          <a:ln w="12701" cap="flat">
            <a:solidFill>
              <a:srgbClr val="279B68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E50163"/>
              </a:solidFill>
              <a:uFillTx/>
              <a:latin typeface="Calibri"/>
            </a:endParaRPr>
          </a:p>
        </p:txBody>
      </p:sp>
      <p:sp>
        <p:nvSpPr>
          <p:cNvPr id="8" name="Ovaal 3">
            <a:extLst>
              <a:ext uri="{FF2B5EF4-FFF2-40B4-BE49-F238E27FC236}">
                <a16:creationId xmlns:a16="http://schemas.microsoft.com/office/drawing/2014/main" id="{5935768F-2020-E5D8-41EC-B23F2D630FD9}"/>
              </a:ext>
            </a:extLst>
          </p:cNvPr>
          <p:cNvSpPr/>
          <p:nvPr userDrawn="1"/>
        </p:nvSpPr>
        <p:spPr>
          <a:xfrm>
            <a:off x="7855034" y="-1347670"/>
            <a:ext cx="5187857" cy="518785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noFill/>
          <a:ln w="12701" cap="flat">
            <a:solidFill>
              <a:srgbClr val="279B68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E50163"/>
              </a:solidFill>
              <a:uFillTx/>
              <a:latin typeface="Calibri"/>
            </a:endParaRPr>
          </a:p>
        </p:txBody>
      </p:sp>
      <p:sp>
        <p:nvSpPr>
          <p:cNvPr id="9" name="Ovaal 3">
            <a:extLst>
              <a:ext uri="{FF2B5EF4-FFF2-40B4-BE49-F238E27FC236}">
                <a16:creationId xmlns:a16="http://schemas.microsoft.com/office/drawing/2014/main" id="{690A14E3-EE3B-9CD3-722E-63AE416F4BBF}"/>
              </a:ext>
            </a:extLst>
          </p:cNvPr>
          <p:cNvSpPr/>
          <p:nvPr userDrawn="1"/>
        </p:nvSpPr>
        <p:spPr>
          <a:xfrm>
            <a:off x="-985960" y="3238503"/>
            <a:ext cx="4743047" cy="474304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2EB77B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5F2D82"/>
              </a:solidFill>
              <a:uFillTx/>
              <a:latin typeface="Calibri"/>
            </a:endParaRPr>
          </a:p>
        </p:txBody>
      </p:sp>
      <p:sp>
        <p:nvSpPr>
          <p:cNvPr id="10" name="Ovaal 11">
            <a:extLst>
              <a:ext uri="{FF2B5EF4-FFF2-40B4-BE49-F238E27FC236}">
                <a16:creationId xmlns:a16="http://schemas.microsoft.com/office/drawing/2014/main" id="{3D6C14B3-4384-EA22-EDAD-5694E4956A24}"/>
              </a:ext>
            </a:extLst>
          </p:cNvPr>
          <p:cNvSpPr/>
          <p:nvPr userDrawn="1"/>
        </p:nvSpPr>
        <p:spPr>
          <a:xfrm>
            <a:off x="8109127" y="-1143000"/>
            <a:ext cx="4743047" cy="474304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2EB77B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20BEAD71-0824-178E-3464-0FC4F284B7F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97650" y="5174671"/>
            <a:ext cx="3187982" cy="1096886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4" name="Tijdelijke aanduiding voor afbeelding 13">
            <a:extLst>
              <a:ext uri="{FF2B5EF4-FFF2-40B4-BE49-F238E27FC236}">
                <a16:creationId xmlns:a16="http://schemas.microsoft.com/office/drawing/2014/main" id="{B01B1EE9-8BAC-0D57-B143-98EFCABE896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492269" y="936801"/>
            <a:ext cx="4786312" cy="4786313"/>
          </a:xfrm>
          <a:prstGeom prst="ellipse">
            <a:avLst/>
          </a:prstGeom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6760478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770F41-08BC-1BB4-9094-325C51B13F9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F0BCC18-6424-285D-B622-FE0E45388CD2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C78A69A-1CC7-C71E-B72E-50B0ACCAE21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9A7F9B9-9929-429D-AB69-AB40C5C4633B}" type="datetime1">
              <a:rPr lang="nl-NL"/>
              <a:pPr lvl="0"/>
              <a:t>29-3-2023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1653673-3A38-661B-ECB8-3869844EC6C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3457A22-976C-A99F-F0D1-DC4EFDE116A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1462FF-B8CC-405B-B7EC-053B35517DCE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7902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31A5FE38-E6A7-7BFE-FC2C-8A63D3A05158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E432B5E-2D6D-CF08-B429-E66B4F747266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B3C01D5-A989-8CEC-538E-909F8C712B1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6C4B5EF-3D21-4767-AFF5-77E110653085}" type="datetime1">
              <a:rPr lang="nl-NL"/>
              <a:pPr lvl="0"/>
              <a:t>29-3-2023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DECDF8F-AEE4-CC99-63A4-8C45550723F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C42B0E2-27D9-A824-BD38-376D9C0C73D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51C399C-EE63-4C7F-8A9D-95414F88E9CD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0334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C7A241-A409-F087-8657-DBCF93234C5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E739449-DDA8-5E47-62F3-03EF85EFDEF8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DEFE6D3-694B-176B-4815-9D64428B8F9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706441D-1C56-457F-9E4B-F87C43353A8A}" type="datetime1">
              <a:rPr lang="nl-NL"/>
              <a:pPr lvl="0"/>
              <a:t>29-3-2023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A323042-4050-BD57-0E26-31C5D2F70C7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24846F4-46D6-1D62-5154-D7F1C196A8B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0E12FA-9685-4C08-B271-F752A209E6F5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4570605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50293A-2476-C45A-A0C3-F8A75F41953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10BF260-B542-7162-98A8-5235ACF842A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B4B695F-21EA-4A33-99F9-D68E78A8A72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F8B0434-50C8-4371-AF47-A0E0CC35A4BE}" type="datetime1">
              <a:rPr lang="nl-NL"/>
              <a:pPr lvl="0"/>
              <a:t>29-3-2023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ED56856-3D9F-CD90-96C4-BC614E65EC0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7073817-10E1-6C29-0D6B-710BC1018C2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FF5E7FF-75F2-4FD0-A487-CA697B2B5679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8206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93A23B-29DF-EAC7-BA9C-703BACAD914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BA724B8-78FF-29D0-BC3A-76B0C182B8D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6A2FE49-1240-70EA-762B-F7991E2ABD25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5287B04-B62A-E4A7-65BD-D8982C56B83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7F4A8A2-58BF-4FB0-9C6B-008BAFBCB389}" type="datetime1">
              <a:rPr lang="nl-NL"/>
              <a:pPr lvl="0"/>
              <a:t>29-3-2023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2A28973-3AAD-8BD0-F06A-B8A285860F3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4C6099E-7E2D-34F0-F14D-0A1E22F65A9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47424A0-C33A-4527-9CC9-BDFE34B5E677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3110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E9E81B-555C-F6E9-A8AF-3BE6CA0D880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36282E7-2653-C4CF-C71C-A430644A300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4711EB0-9BD9-8F19-D9FD-04C5329C25D5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1FDEC8B9-C8C3-D161-FDE5-72CC23D7433F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7C2DD73-B13E-B4DD-2ECA-90547B966F6D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08682C61-34E7-0A23-0190-BDDE236067B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AA87494-04EF-4454-AFE1-D8D389828CE1}" type="datetime1">
              <a:rPr lang="nl-NL"/>
              <a:pPr lvl="0"/>
              <a:t>29-3-2023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9978A764-0933-F0E4-2F72-CDED1BDD89C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9ECFEFFF-548B-DA45-BB8D-18482723724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34F8942-2D09-4F86-9C60-F8D0822390EA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833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8B98CE-05BE-B1D6-CD39-1B998C4969C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30E6F090-FC8A-8711-C884-48F4EE8864F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2A2B4E1-2A49-4C9A-82EB-9937AED5EC50}" type="datetime1">
              <a:rPr lang="nl-NL"/>
              <a:pPr lvl="0"/>
              <a:t>29-3-2023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B2DAE4C-60AE-0571-9E24-CDDDF81186C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A040EF5-8E6C-E157-C8E6-5D74200D365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24CDCD9-02B5-45D7-8645-83C4F6F91D41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4002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D2247E15-B2ED-50C9-AB1F-1CADCFDD04B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AEEBAD8-B653-4075-B08B-D7F7916A4EF9}" type="datetime1">
              <a:rPr lang="nl-NL"/>
              <a:pPr lvl="0"/>
              <a:t>29-3-2023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3971FCBB-C582-80EB-8DED-1CAC7863E53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FCA5B44-F184-7786-3318-7480948EB7E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EB9E5D8-B954-4F44-97BB-8B4D2676913C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8041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81BB9A-BD4B-13F6-A06A-E577FEB3DAF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055B65C-93D2-D7F5-174E-511EFF42E17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3778329-260C-C298-4C6D-1CEBEBC50D1C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08DE072-4BC6-3717-07C6-B6C29C176DD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794CC5E-9227-4EE0-835E-4AF88AC0C83B}" type="datetime1">
              <a:rPr lang="nl-NL"/>
              <a:pPr lvl="0"/>
              <a:t>29-3-2023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D4DC1A5-B707-8E87-3A6C-8686EC9C7B5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FBD5AF6-8D7B-4951-1C2A-E8C93CC8BF5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9446925-0653-49FF-96C9-6DCDE5626B62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4793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8E1D43-DCA9-E4A7-F742-F1C743579E0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48EAD7B-C875-D7A6-AF34-8D053496EA3B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C862F1F-2580-3ADA-43BD-05BCA066B90D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5F4ACF1-8CC4-589F-FED5-FCD0D515B62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1335D16-88B6-4CE5-9384-0C9617235283}" type="datetime1">
              <a:rPr lang="nl-NL"/>
              <a:pPr lvl="0"/>
              <a:t>29-3-2023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B050080-CDD7-C256-72ED-C1AF6166C6F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73A14F1-6816-8E55-16C0-2516CA4BC7A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3A8A5BF-B937-4979-B3A9-A500DDB81253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3864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8659F25-DCEB-7537-953F-90364394CEA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2132B7E-68B1-2C98-C06C-FE407C61DEB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95DA200-FC51-62EF-8E16-023DD4EADAC7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E93F72DA-3A37-4AA6-8DA7-AF50C1A2415C}" type="datetime1">
              <a:rPr lang="nl-NL"/>
              <a:pPr lvl="0"/>
              <a:t>29-3-2023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309887E-6AD2-009E-6AB2-B73EC6333452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8354F3C-710F-71A3-D8FD-FCF0FEDE8245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47B76A6C-B0F7-4F79-AF56-E957A4E86C84}" type="slidenum">
              <a:t>‹nr.›</a:t>
            </a:fld>
            <a:endParaRPr lang="nl-NL"/>
          </a:p>
        </p:txBody>
      </p:sp>
      <p:sp>
        <p:nvSpPr>
          <p:cNvPr id="7" name="Ovaal 5">
            <a:extLst>
              <a:ext uri="{FF2B5EF4-FFF2-40B4-BE49-F238E27FC236}">
                <a16:creationId xmlns:a16="http://schemas.microsoft.com/office/drawing/2014/main" id="{02951AD4-4F48-BF81-2300-A15D3D08B6B9}"/>
              </a:ext>
            </a:extLst>
          </p:cNvPr>
          <p:cNvSpPr/>
          <p:nvPr/>
        </p:nvSpPr>
        <p:spPr>
          <a:xfrm>
            <a:off x="9142747" y="-5752682"/>
            <a:ext cx="6486698" cy="7247918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noFill/>
          <a:ln w="12701" cap="flat">
            <a:solidFill>
              <a:srgbClr val="279B68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8" name="Afbeelding 5">
            <a:extLst>
              <a:ext uri="{FF2B5EF4-FFF2-40B4-BE49-F238E27FC236}">
                <a16:creationId xmlns:a16="http://schemas.microsoft.com/office/drawing/2014/main" id="{288DD8CB-6A7E-315B-F996-A285FB0DB59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0650501" y="185742"/>
            <a:ext cx="1303477" cy="44848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9" name="Ovaal 3">
            <a:extLst>
              <a:ext uri="{FF2B5EF4-FFF2-40B4-BE49-F238E27FC236}">
                <a16:creationId xmlns:a16="http://schemas.microsoft.com/office/drawing/2014/main" id="{06F4DF46-C327-C72C-EED0-477D09BF979F}"/>
              </a:ext>
            </a:extLst>
          </p:cNvPr>
          <p:cNvSpPr/>
          <p:nvPr/>
        </p:nvSpPr>
        <p:spPr>
          <a:xfrm>
            <a:off x="-3033430" y="5614379"/>
            <a:ext cx="4743047" cy="474304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2EB77B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5F2D82"/>
              </a:solidFill>
              <a:uFillTx/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nl-NL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nl-NL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nl-NL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nl-NL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nl-NL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nl-NL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afbeelding 3">
            <a:extLst>
              <a:ext uri="{FF2B5EF4-FFF2-40B4-BE49-F238E27FC236}">
                <a16:creationId xmlns:a16="http://schemas.microsoft.com/office/drawing/2014/main" id="{FA9EFF10-244B-2C67-7174-49F666D5CC1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C17EA05F-048E-8C3F-F31E-4008C5E57B97}"/>
              </a:ext>
            </a:extLst>
          </p:cNvPr>
          <p:cNvSpPr txBox="1"/>
          <p:nvPr/>
        </p:nvSpPr>
        <p:spPr>
          <a:xfrm>
            <a:off x="232413" y="4744876"/>
            <a:ext cx="3143131" cy="57203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2800" b="1" i="0" u="none" strike="noStrike" kern="1200" cap="none" spc="0" baseline="0" dirty="0">
                <a:solidFill>
                  <a:srgbClr val="FFFFFF"/>
                </a:solidFill>
                <a:uFillTx/>
                <a:latin typeface="Ubuntu" pitchFamily="34"/>
              </a:rPr>
              <a:t>[</a:t>
            </a:r>
            <a:r>
              <a:rPr lang="nl-NL" sz="2000" b="1" i="0" u="none" strike="noStrike" kern="1200" cap="none" spc="0" baseline="0" dirty="0">
                <a:solidFill>
                  <a:srgbClr val="FFFFFF"/>
                </a:solidFill>
                <a:uFillTx/>
                <a:latin typeface="Ubuntu" pitchFamily="34"/>
              </a:rPr>
              <a:t>titel</a:t>
            </a:r>
            <a:r>
              <a:rPr lang="nl-NL" sz="2800" b="1" i="0" u="none" strike="noStrike" kern="1200" cap="none" spc="0" baseline="0" dirty="0">
                <a:solidFill>
                  <a:srgbClr val="FFFFFF"/>
                </a:solidFill>
                <a:uFillTx/>
                <a:latin typeface="Ubuntu" pitchFamily="34"/>
              </a:rPr>
              <a:t>]</a:t>
            </a:r>
          </a:p>
        </p:txBody>
      </p:sp>
      <p:sp>
        <p:nvSpPr>
          <p:cNvPr id="6" name="Ondertitel 2">
            <a:extLst>
              <a:ext uri="{FF2B5EF4-FFF2-40B4-BE49-F238E27FC236}">
                <a16:creationId xmlns:a16="http://schemas.microsoft.com/office/drawing/2014/main" id="{E636903D-CF40-86CB-20D9-90DDE0525692}"/>
              </a:ext>
            </a:extLst>
          </p:cNvPr>
          <p:cNvSpPr txBox="1"/>
          <p:nvPr/>
        </p:nvSpPr>
        <p:spPr>
          <a:xfrm>
            <a:off x="258446" y="5539325"/>
            <a:ext cx="2946397" cy="83966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600" b="0" i="0" u="none" strike="noStrike" kern="1200" cap="none" spc="0" baseline="0">
                <a:solidFill>
                  <a:srgbClr val="FFFFFF"/>
                </a:solidFill>
                <a:uFillTx/>
                <a:latin typeface="Ubuntu" pitchFamily="34"/>
              </a:rPr>
              <a:t>[tekst]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EA2107-B499-FD49-7730-E21ADC9B023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92A48FF-787C-041F-5E2D-7C2F350487E0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713DD3DE4DFE4F9FAA0C159E07D4A1" ma:contentTypeVersion="16" ma:contentTypeDescription="Create a new document." ma:contentTypeScope="" ma:versionID="9dfb63bc5718734ffbce8f9f2a8c9003">
  <xsd:schema xmlns:xsd="http://www.w3.org/2001/XMLSchema" xmlns:xs="http://www.w3.org/2001/XMLSchema" xmlns:p="http://schemas.microsoft.com/office/2006/metadata/properties" xmlns:ns2="0f373cef-be4f-4d9d-8c21-84d7106fa1ca" xmlns:ns3="a27fae2f-cf77-4c77-ba2a-66217548bc4b" targetNamespace="http://schemas.microsoft.com/office/2006/metadata/properties" ma:root="true" ma:fieldsID="a6f29b6818650d2afe37691e6a5c715a" ns2:_="" ns3:_="">
    <xsd:import namespace="0f373cef-be4f-4d9d-8c21-84d7106fa1ca"/>
    <xsd:import namespace="a27fae2f-cf77-4c77-ba2a-66217548bc4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373cef-be4f-4d9d-8c21-84d7106fa1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e76f525-ff55-469a-9dab-23c85f54fd9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7fae2f-cf77-4c77-ba2a-66217548bc4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2656f79-da93-4e17-93c6-607b9ae41be1}" ma:internalName="TaxCatchAll" ma:showField="CatchAllData" ma:web="a27fae2f-cf77-4c77-ba2a-66217548bc4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f373cef-be4f-4d9d-8c21-84d7106fa1ca">
      <Terms xmlns="http://schemas.microsoft.com/office/infopath/2007/PartnerControls"/>
    </lcf76f155ced4ddcb4097134ff3c332f>
    <TaxCatchAll xmlns="a27fae2f-cf77-4c77-ba2a-66217548bc4b" xsi:nil="true"/>
  </documentManagement>
</p:properties>
</file>

<file path=customXml/itemProps1.xml><?xml version="1.0" encoding="utf-8"?>
<ds:datastoreItem xmlns:ds="http://schemas.openxmlformats.org/officeDocument/2006/customXml" ds:itemID="{82CEB80D-7F2C-4966-A2AC-67EB0F196E03}"/>
</file>

<file path=customXml/itemProps2.xml><?xml version="1.0" encoding="utf-8"?>
<ds:datastoreItem xmlns:ds="http://schemas.openxmlformats.org/officeDocument/2006/customXml" ds:itemID="{1C0B2E6F-2308-4FC6-A84D-3DC5B55FEFAC}"/>
</file>

<file path=customXml/itemProps3.xml><?xml version="1.0" encoding="utf-8"?>
<ds:datastoreItem xmlns:ds="http://schemas.openxmlformats.org/officeDocument/2006/customXml" ds:itemID="{27AD38BF-26BD-4863-B5AC-CE7608214B23}"/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6</Words>
  <Application>Microsoft Office PowerPoint</Application>
  <PresentationFormat>Breedbeeld</PresentationFormat>
  <Paragraphs>2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Ubuntu</vt:lpstr>
      <vt:lpstr>Kantoorthema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[tekst]</dc:title>
  <dc:creator>Dogan Altiparmak</dc:creator>
  <cp:lastModifiedBy>Dogan Altiparmak</cp:lastModifiedBy>
  <cp:revision>3</cp:revision>
  <dcterms:created xsi:type="dcterms:W3CDTF">2022-06-29T09:33:46Z</dcterms:created>
  <dcterms:modified xsi:type="dcterms:W3CDTF">2023-03-29T11:44:15Z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0x01010058713DD3DE4DFE4F9FAA0C159E07D4A1</vt:lpwstr>
  </property>
</Properties>
</file>