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3" d="100"/>
          <a:sy n="153" d="100"/>
        </p:scale>
        <p:origin x="556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al 3">
            <a:extLst>
              <a:ext uri="{FF2B5EF4-FFF2-40B4-BE49-F238E27FC236}">
                <a16:creationId xmlns:a16="http://schemas.microsoft.com/office/drawing/2014/main" id="{8EF4ADF5-E351-4283-5DB1-F46E6C2E0A5D}"/>
              </a:ext>
            </a:extLst>
          </p:cNvPr>
          <p:cNvSpPr/>
          <p:nvPr userDrawn="1"/>
        </p:nvSpPr>
        <p:spPr>
          <a:xfrm>
            <a:off x="-1206404" y="3016093"/>
            <a:ext cx="5187857" cy="518785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12701" cap="flat">
            <a:solidFill>
              <a:srgbClr val="D07422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E50163"/>
              </a:solidFill>
              <a:uFillTx/>
              <a:latin typeface="Calibri"/>
            </a:endParaRPr>
          </a:p>
        </p:txBody>
      </p:sp>
      <p:sp>
        <p:nvSpPr>
          <p:cNvPr id="8" name="Ovaal 3">
            <a:extLst>
              <a:ext uri="{FF2B5EF4-FFF2-40B4-BE49-F238E27FC236}">
                <a16:creationId xmlns:a16="http://schemas.microsoft.com/office/drawing/2014/main" id="{A7F58601-21EC-7BD2-6101-B7C2918ED35D}"/>
              </a:ext>
            </a:extLst>
          </p:cNvPr>
          <p:cNvSpPr/>
          <p:nvPr userDrawn="1"/>
        </p:nvSpPr>
        <p:spPr>
          <a:xfrm>
            <a:off x="7855034" y="-1347670"/>
            <a:ext cx="5187857" cy="518785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12701" cap="flat">
            <a:solidFill>
              <a:srgbClr val="D07422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E50163"/>
              </a:solidFill>
              <a:uFillTx/>
              <a:latin typeface="Calibri"/>
            </a:endParaRPr>
          </a:p>
        </p:txBody>
      </p:sp>
      <p:sp>
        <p:nvSpPr>
          <p:cNvPr id="9" name="Ovaal 3">
            <a:extLst>
              <a:ext uri="{FF2B5EF4-FFF2-40B4-BE49-F238E27FC236}">
                <a16:creationId xmlns:a16="http://schemas.microsoft.com/office/drawing/2014/main" id="{CCC29BCB-C984-7B12-C578-499E210BE7F4}"/>
              </a:ext>
            </a:extLst>
          </p:cNvPr>
          <p:cNvSpPr/>
          <p:nvPr userDrawn="1"/>
        </p:nvSpPr>
        <p:spPr>
          <a:xfrm>
            <a:off x="-985960" y="3238503"/>
            <a:ext cx="4743047" cy="474304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58929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5F2D82"/>
              </a:solidFill>
              <a:uFillTx/>
              <a:latin typeface="Calibri"/>
            </a:endParaRPr>
          </a:p>
        </p:txBody>
      </p:sp>
      <p:sp>
        <p:nvSpPr>
          <p:cNvPr id="10" name="Ovaal 11">
            <a:extLst>
              <a:ext uri="{FF2B5EF4-FFF2-40B4-BE49-F238E27FC236}">
                <a16:creationId xmlns:a16="http://schemas.microsoft.com/office/drawing/2014/main" id="{DE3F499F-487E-CD98-AD10-A999A0945ED0}"/>
              </a:ext>
            </a:extLst>
          </p:cNvPr>
          <p:cNvSpPr/>
          <p:nvPr userDrawn="1"/>
        </p:nvSpPr>
        <p:spPr>
          <a:xfrm>
            <a:off x="8109127" y="-1143000"/>
            <a:ext cx="4743047" cy="474304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58929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0F3079B5-6262-C879-60E0-9AFE6E0FE7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06679" y="5379936"/>
            <a:ext cx="3587803" cy="80569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4" name="Tijdelijke aanduiding voor afbeelding 13">
            <a:extLst>
              <a:ext uri="{FF2B5EF4-FFF2-40B4-BE49-F238E27FC236}">
                <a16:creationId xmlns:a16="http://schemas.microsoft.com/office/drawing/2014/main" id="{DAD80B5D-3A41-4AB9-EAA7-76A81C46047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482549" y="937602"/>
            <a:ext cx="4799012" cy="4799013"/>
          </a:xfrm>
          <a:prstGeom prst="ellipse">
            <a:avLst/>
          </a:prstGeo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707490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F2FAA0-4DFF-F103-9EFF-DC276ABF34E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2D2B3C1-DA52-30DF-044B-5160CF654D1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D337A5-F07F-61F4-A1E7-8AC71A50C9D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8F09C5-ACFA-4578-A111-F73FA1FA05C1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7220786-5864-3216-BBF3-769F64916F9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D9A3E30-2887-2E0F-4ADF-A1B75320374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C16CAA-A4CC-4A28-8E76-83FF9688DEC8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7508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BB8EE5A-E912-3A41-E7A5-B41B24F81055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33EC9DD-824B-6185-D807-6173B4633403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D409A4-9E1E-B8E8-5108-9DC5E479654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8174E7-95D0-48EB-9D76-54899E510E6C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BC8DD31-2D8C-1969-1BA9-E47573757EF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BFE4B1A-2B57-3EFF-6C8A-C231AE16AA6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663AEC-D3DC-4852-AFD8-433306ED98E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8072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33960E-7DD7-0694-E4C7-26E3089A931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B1D16B-2C42-EA7C-1A1C-48383BCEBD0E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CACCAEF-2BCA-8828-8F00-69C040C127B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4FB40B-BA8C-4D21-A4BF-B4DBCB081F34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38850BE-ED9C-8938-5839-D8D7F57DF3F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3F1360-D37F-E6A4-73AC-835DA6D4471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8331F1-940B-43E0-82A4-2EA24EA63477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905417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BA5235-458B-677D-0A69-BD40F399BF0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13181B0-6698-1793-3FBC-FC98D790784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E2F311-1D30-72E9-150E-0E30E1E8531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69C185-E889-4EC8-91F1-127631384C02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BB678CF-B4AB-EF7C-2ED4-7031F3F42F6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D93EFEB-C414-3ED3-00A4-BB742A6B822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910876-75D3-4221-ACF8-1E7601682C63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2352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93F1F8-DB5C-83C9-242A-CAF7E1E3835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95E3C17-6890-AD0C-308D-F0B1C9C9487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802F620-54FE-1518-5BE8-428BBABC7CBC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3B3CA09-B7CC-9851-94C7-EDD1AA08A10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114B6E2-56AF-4C53-8EFE-944C6DFD784D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CE003C4-8175-9A1B-7043-A8515DF96C7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5A00BDD-E7A0-7743-A97C-F24E9BFB933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E8B58D-467C-47A7-BB57-9AB573D00AB1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0869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1F4FD2-E029-511E-302F-97655E581A7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2F76322-A393-8CE4-B43E-2172559A453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9781DA1-8483-CE6F-69CF-D525C4305BB7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44D0CFA-682F-C24F-D9E2-06B6B5C0CB73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DE8A881-B68A-04AB-F759-2E49ED41D0E6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515D608-8104-DF65-651A-78EA3D2A67E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4576A5-AFF7-4BD8-B31C-B93270085A0B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94CD37A-A69F-BB5E-A1D6-119D5067134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C7B4A2A-075D-4B20-E9CD-3D6E85F1C60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B901E0-6D79-42F0-BABB-2479F8DFC5E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266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C8E69A-47D3-555B-CBA5-B6157923132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213E473-B4F5-BAA3-802C-8F8ABF6BC0C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E92779-63D5-4511-9352-8FF3F0C00EA9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4A1B1E3-D452-8D52-FF7D-9EB208BCA1B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7F23DA4-D91D-0719-2F20-3ACC88F3D43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6DD210-1498-4ADD-8C75-0F1F214C2461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47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A27C511-5DCA-349A-E97D-620043BF618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2FAB6B-D823-43C9-AE53-B3B2D064DFD1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01B53C2-2B7C-7C14-3083-677640650AD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B139359-CF16-5092-54E0-6B40D294944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64F4B3-350C-465B-A989-FA1D022C2BD9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34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0F0A3D-144F-6F37-4657-ED57A04371C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11F57CD-83C7-83CA-B444-BEF8E817C7D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F1F040D-EA53-74D0-C631-1D2CEDD4B77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8D2A6C4-7524-8C54-4859-B74FC8245E5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EF3AE2-6666-4F25-A168-9019A2D988DA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4FB5DF3-8F3C-1CE6-8C6A-38E3C024AB6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C5B896D-EC19-2A71-6342-90958E58727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0E0218-19F7-444D-BE73-CC3DBAA76322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3643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545C0D-6DEC-BD64-D6A1-312B84D0ADA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EAD55BD-B28F-BB9D-21CB-0540B388D569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4AE26FC-A58A-A099-1D3F-FD305CF7FF1A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B0EF169-D5FA-F4D4-F603-BF2C359B86C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25A533-67C2-4DED-BF9D-55CA815F3419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B72C075-C39A-0E77-F93B-8EAFFBDD968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D44DEA5-9D05-CBAD-30F7-D9AB0A4CE37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B58344-1681-4A19-B3D7-EC46E7DC869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757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2443595-6A0C-2C55-0E81-BE1D2868B1D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3E7BA8F-B79E-2F19-9D94-9FAC8CD4109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4644772-6E10-8C24-5349-A69B218D47C7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44B6157-0E81-4594-A76A-EB8B7D23679A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0DE6A82-77A7-077D-316E-E70DBA65016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6726E74-4F89-E074-5FD4-7C4AC1641CFA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FA3B98E2-1603-425C-BEE5-7A59FEC1B04A}" type="slidenum">
              <a:t>‹nr.›</a:t>
            </a:fld>
            <a:endParaRPr lang="nl-NL"/>
          </a:p>
        </p:txBody>
      </p:sp>
      <p:sp>
        <p:nvSpPr>
          <p:cNvPr id="7" name="Ovaal 3">
            <a:extLst>
              <a:ext uri="{FF2B5EF4-FFF2-40B4-BE49-F238E27FC236}">
                <a16:creationId xmlns:a16="http://schemas.microsoft.com/office/drawing/2014/main" id="{6672E20C-A95E-6AFB-91A2-481BE4D4CC21}"/>
              </a:ext>
            </a:extLst>
          </p:cNvPr>
          <p:cNvSpPr/>
          <p:nvPr/>
        </p:nvSpPr>
        <p:spPr>
          <a:xfrm>
            <a:off x="-2947623" y="5504962"/>
            <a:ext cx="4743047" cy="474304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58929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5F2D82"/>
              </a:solidFill>
              <a:uFillTx/>
              <a:latin typeface="Calibri"/>
            </a:endParaRPr>
          </a:p>
        </p:txBody>
      </p:sp>
      <p:sp>
        <p:nvSpPr>
          <p:cNvPr id="8" name="Ovaal 5">
            <a:extLst>
              <a:ext uri="{FF2B5EF4-FFF2-40B4-BE49-F238E27FC236}">
                <a16:creationId xmlns:a16="http://schemas.microsoft.com/office/drawing/2014/main" id="{54456FAB-6AAF-D260-6603-FD3B33F22056}"/>
              </a:ext>
            </a:extLst>
          </p:cNvPr>
          <p:cNvSpPr/>
          <p:nvPr/>
        </p:nvSpPr>
        <p:spPr>
          <a:xfrm>
            <a:off x="9154122" y="-5664205"/>
            <a:ext cx="6486698" cy="7247918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12701" cap="flat">
            <a:solidFill>
              <a:srgbClr val="D07422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9" name="Afbeelding 5">
            <a:extLst>
              <a:ext uri="{FF2B5EF4-FFF2-40B4-BE49-F238E27FC236}">
                <a16:creationId xmlns:a16="http://schemas.microsoft.com/office/drawing/2014/main" id="{343170DE-1679-5DAD-CC2C-28406462468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521205" y="332942"/>
            <a:ext cx="1550081" cy="348093"/>
          </a:xfrm>
          <a:prstGeom prst="rect">
            <a:avLst/>
          </a:prstGeom>
          <a:noFill/>
          <a:ln cap="flat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nl-NL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nl-NL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F47DAD04-FD13-7810-0FD6-D291DE74E5C5}"/>
              </a:ext>
            </a:extLst>
          </p:cNvPr>
          <p:cNvSpPr txBox="1"/>
          <p:nvPr/>
        </p:nvSpPr>
        <p:spPr>
          <a:xfrm>
            <a:off x="232413" y="4744876"/>
            <a:ext cx="3143131" cy="57203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800" b="1" i="0" u="none" strike="noStrike" kern="1200" cap="none" spc="0" baseline="0" dirty="0">
                <a:solidFill>
                  <a:srgbClr val="FFFFFF"/>
                </a:solidFill>
                <a:uFillTx/>
                <a:latin typeface="Ubuntu" pitchFamily="34"/>
              </a:rPr>
              <a:t>[</a:t>
            </a:r>
            <a:r>
              <a:rPr lang="nl-NL" sz="2000" b="1" i="0" u="none" strike="noStrike" kern="1200" cap="none" spc="0" baseline="0" dirty="0">
                <a:solidFill>
                  <a:srgbClr val="FFFFFF"/>
                </a:solidFill>
                <a:uFillTx/>
                <a:latin typeface="Ubuntu" pitchFamily="34"/>
              </a:rPr>
              <a:t>titel</a:t>
            </a:r>
            <a:r>
              <a:rPr lang="nl-NL" sz="2800" b="1" i="0" u="none" strike="noStrike" kern="1200" cap="none" spc="0" baseline="0" dirty="0">
                <a:solidFill>
                  <a:srgbClr val="FFFFFF"/>
                </a:solidFill>
                <a:uFillTx/>
                <a:latin typeface="Ubuntu" pitchFamily="34"/>
              </a:rPr>
              <a:t>]</a:t>
            </a:r>
          </a:p>
        </p:txBody>
      </p:sp>
      <p:sp>
        <p:nvSpPr>
          <p:cNvPr id="5" name="Ondertitel 2">
            <a:extLst>
              <a:ext uri="{FF2B5EF4-FFF2-40B4-BE49-F238E27FC236}">
                <a16:creationId xmlns:a16="http://schemas.microsoft.com/office/drawing/2014/main" id="{030FE269-FF85-6C03-E536-753651895A70}"/>
              </a:ext>
            </a:extLst>
          </p:cNvPr>
          <p:cNvSpPr txBox="1"/>
          <p:nvPr/>
        </p:nvSpPr>
        <p:spPr>
          <a:xfrm>
            <a:off x="258446" y="5539325"/>
            <a:ext cx="2946397" cy="83966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600" b="0" i="0" u="none" strike="noStrike" kern="1200" cap="none" spc="0" baseline="0">
                <a:solidFill>
                  <a:srgbClr val="FFFFFF"/>
                </a:solidFill>
                <a:uFillTx/>
                <a:latin typeface="Ubuntu" pitchFamily="34"/>
              </a:rPr>
              <a:t>[tekst]</a:t>
            </a: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71B83B4C-A179-CB9B-04C5-B81DF8DDDC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1BB351-CD3A-3532-265B-40BDB7AFB6A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0097BB3-FBA2-F72A-D7A6-4C9B45AAEE0C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713DD3DE4DFE4F9FAA0C159E07D4A1" ma:contentTypeVersion="16" ma:contentTypeDescription="Create a new document." ma:contentTypeScope="" ma:versionID="9dfb63bc5718734ffbce8f9f2a8c9003">
  <xsd:schema xmlns:xsd="http://www.w3.org/2001/XMLSchema" xmlns:xs="http://www.w3.org/2001/XMLSchema" xmlns:p="http://schemas.microsoft.com/office/2006/metadata/properties" xmlns:ns2="0f373cef-be4f-4d9d-8c21-84d7106fa1ca" xmlns:ns3="a27fae2f-cf77-4c77-ba2a-66217548bc4b" targetNamespace="http://schemas.microsoft.com/office/2006/metadata/properties" ma:root="true" ma:fieldsID="a6f29b6818650d2afe37691e6a5c715a" ns2:_="" ns3:_="">
    <xsd:import namespace="0f373cef-be4f-4d9d-8c21-84d7106fa1ca"/>
    <xsd:import namespace="a27fae2f-cf77-4c77-ba2a-66217548bc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373cef-be4f-4d9d-8c21-84d7106fa1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e76f525-ff55-469a-9dab-23c85f54fd9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7fae2f-cf77-4c77-ba2a-66217548bc4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2656f79-da93-4e17-93c6-607b9ae41be1}" ma:internalName="TaxCatchAll" ma:showField="CatchAllData" ma:web="a27fae2f-cf77-4c77-ba2a-66217548bc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f373cef-be4f-4d9d-8c21-84d7106fa1ca">
      <Terms xmlns="http://schemas.microsoft.com/office/infopath/2007/PartnerControls"/>
    </lcf76f155ced4ddcb4097134ff3c332f>
    <TaxCatchAll xmlns="a27fae2f-cf77-4c77-ba2a-66217548bc4b" xsi:nil="true"/>
  </documentManagement>
</p:properties>
</file>

<file path=customXml/itemProps1.xml><?xml version="1.0" encoding="utf-8"?>
<ds:datastoreItem xmlns:ds="http://schemas.openxmlformats.org/officeDocument/2006/customXml" ds:itemID="{E4097ED1-F8ED-4044-A9E2-6004490CB369}"/>
</file>

<file path=customXml/itemProps2.xml><?xml version="1.0" encoding="utf-8"?>
<ds:datastoreItem xmlns:ds="http://schemas.openxmlformats.org/officeDocument/2006/customXml" ds:itemID="{07914E85-EFEE-4F6C-9C10-B0F5E4F00779}"/>
</file>

<file path=customXml/itemProps3.xml><?xml version="1.0" encoding="utf-8"?>
<ds:datastoreItem xmlns:ds="http://schemas.openxmlformats.org/officeDocument/2006/customXml" ds:itemID="{D66858F5-C3EE-4C1C-96F4-5E0ECCF07D57}"/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6</Words>
  <Application>Microsoft Office PowerPoint</Application>
  <PresentationFormat>Breedbeeld</PresentationFormat>
  <Paragraphs>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Ubuntu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[tekst]</dc:title>
  <dc:creator>Dogan Altiparmak</dc:creator>
  <cp:lastModifiedBy>Dogan Altiparmak</cp:lastModifiedBy>
  <cp:revision>3</cp:revision>
  <dcterms:created xsi:type="dcterms:W3CDTF">2022-06-29T09:33:46Z</dcterms:created>
  <dcterms:modified xsi:type="dcterms:W3CDTF">2023-03-29T11:41:44Z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0x01010058713DD3DE4DFE4F9FAA0C159E07D4A1</vt:lpwstr>
  </property>
</Properties>
</file>