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3">
            <a:extLst>
              <a:ext uri="{FF2B5EF4-FFF2-40B4-BE49-F238E27FC236}">
                <a16:creationId xmlns:a16="http://schemas.microsoft.com/office/drawing/2014/main" id="{4E7C04CB-5F3F-976F-51BB-46A3669283AC}"/>
              </a:ext>
            </a:extLst>
          </p:cNvPr>
          <p:cNvSpPr/>
          <p:nvPr userDrawn="1"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16A3B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8" name="Ovaal 3">
            <a:extLst>
              <a:ext uri="{FF2B5EF4-FFF2-40B4-BE49-F238E27FC236}">
                <a16:creationId xmlns:a16="http://schemas.microsoft.com/office/drawing/2014/main" id="{0D0FA969-EFA4-ADF6-5D1C-7E55AF23EAEF}"/>
              </a:ext>
            </a:extLst>
          </p:cNvPr>
          <p:cNvSpPr/>
          <p:nvPr userDrawn="1"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16A3B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DC01AE93-3F80-43F9-2A58-FFD928CFC70C}"/>
              </a:ext>
            </a:extLst>
          </p:cNvPr>
          <p:cNvSpPr/>
          <p:nvPr userDrawn="1"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1AC0D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10" name="Ovaal 11">
            <a:extLst>
              <a:ext uri="{FF2B5EF4-FFF2-40B4-BE49-F238E27FC236}">
                <a16:creationId xmlns:a16="http://schemas.microsoft.com/office/drawing/2014/main" id="{8C09BB03-374D-7E7E-2523-AF9E0F65024E}"/>
              </a:ext>
            </a:extLst>
          </p:cNvPr>
          <p:cNvSpPr/>
          <p:nvPr userDrawn="1"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1AC0D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50FFC28-5BD0-6599-7ECD-26D2FECAF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87801" y="4988545"/>
            <a:ext cx="2514764" cy="138276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7DCD5559-53A8-5010-708C-5B9D7BBA4E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68471" y="917261"/>
            <a:ext cx="4770437" cy="4770437"/>
          </a:xfrm>
          <a:prstGeom prst="ellipse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66618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E5937-5EF1-B441-08BE-1ADCC7B1BB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1B6CDEB-49B2-8BB8-471D-F0E821B17A4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21D694-AB4C-C0FD-343F-4AEF597B739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04C0D8-4729-4521-A102-802C5761C63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51FF8B-24E7-991D-B565-74C96E2B4CF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3DBC78-C357-4E3F-4CBD-95946FEEC4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E5C4A7-21F0-4CFE-AE91-969BB194C28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0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2CE8799-770B-0AD4-C76D-0CFB830D4C1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675F14F-3E01-3895-B310-F5DF31E3F6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F27EB28-6435-321F-82CC-195F0B8B1A0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5A4274-AA95-469D-AD7D-05C84E142392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8F07B0-5627-66CA-7840-6CCE1304CA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5FCCD2-5137-75AA-8264-DFEB836D597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306BB7-007C-497E-95FE-98BB42013E4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893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E4BDE4-3063-776A-5A1A-25672AA74DE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49960F-7309-37D6-D063-0E2540A58AB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7CEB65A-8338-635B-1EE2-EB34097D77D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1CFE7E-EFF1-4646-92F0-970E3DE17A5F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547EE56-C942-C43D-8D40-D3318F03EE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A83371-5E14-B375-91DA-1A1CCFD20E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0C7C31-E04A-47E1-BB10-853A555CF3C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2153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FCBD4-1426-6F8B-AB26-1EE6F278E5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B4AA7E-B42A-9F6E-7837-542C230521C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98F32F-B5E6-E623-BAAF-5978E9C206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93DC3C-4C1E-46F7-9449-C13461AE94A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02BCF7-D17C-EA5E-92F2-91D2F9FAE1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D038A1-034E-7E09-090B-638FD9308DF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942E4D-97E4-4BCB-8E9C-2D87C59750D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33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39E04-6EAC-691E-9A8E-760353E82E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75815B-145D-111C-D75C-B4B53414DD8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6CC2264-F7A1-2E18-E2C3-9F47006FFD7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47552B0-F52B-BEA8-090E-64674761927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D6AB55-0371-4018-8999-3E2483BFC3D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C09272-89F9-37F5-AF45-DC2D6E7FA49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CDB25A2-C256-89D1-BDCC-6BD4D65A80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CA8173-7F5C-4AED-AAAD-2783D1B8945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542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5F8D1B-1659-5FEB-8F54-6DF5D4351B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6745B7-117D-9BB8-F1B6-8A2C9B756A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F9599F3-4E7F-9430-BB13-81FE708DD28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3D04EB8-F883-9CF6-F0F6-138D47314AD6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72F640-4F7A-88EA-AA4E-0214AAADC260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8D02C70-5919-ABB2-D517-A4A92B2439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A150B4-B13D-44D9-85A4-E515727A73F3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A64959B-9AB0-D78B-331A-12220741FAC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5E2EFA6-399F-39BF-1BFD-9712ECC887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CF5546-C736-41C0-9E95-2E7F57D1AA7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605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77B83A-3598-D26A-135C-01418A5B502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740D596-2047-43C5-6360-E435B89A898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58AA97-1105-4A6C-A801-C2CB9DD00CE0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182261-5791-5013-FA86-088C2FB45D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4FD495-A024-57B5-B586-4F17873A979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6FFE1D-3866-4519-B6CB-615F3BF92FB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30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4B3962-50CE-8FFF-EE2C-116F1543EB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1451BD-E5D0-4660-B41C-F69886D05B82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4B20E38B-4752-7186-D2BA-091D97C4E04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A534643-A9A1-1E6C-0DAC-A14D714DDC8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2A3D6D-E955-42CE-85D1-CC3E7BC61F4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8262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C3D443-8584-D08A-A1C8-6CA45ACF9D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5C958C-5F6A-5144-826E-E792D81BD5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35399F-63CC-F38A-F4FD-8AE4442BBA4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169475E-EC1F-0985-50D2-54CDD04DB6E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1871CA-7D43-4E35-8723-7507EC16694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42FDA42-5ED8-8CC1-4268-0B86A10473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DEA0966-5DDE-4AA2-C598-A9391E2901E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F69391-60C5-404F-9040-80334C0C286F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5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19FFEC-B0D4-5F18-444B-81010DB4EB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362F7A3-F20B-C52F-320D-3AB32ABFC0F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C3A427A-5002-2930-EA13-88A99D9B74C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6A0850-37C3-2565-966E-AB6E72F6F7C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E17D4F5-A1FE-4D76-B056-8CE665AFD5D0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98F18B-6338-A2A8-C902-81BFCC54A54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25885E-053A-6662-F473-FE52969EAB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5A883E1-5973-4739-BD71-87F092F8AC8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614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70441D8-5A3E-6818-F1A5-FCFBABE44A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CE96332-DAEA-4471-4C8A-D98E6231FE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791738-F5B3-7D0F-D01D-7BDC49E4359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3338088-18CD-4250-825E-830617F0FA76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6A2A93A-3F3D-B399-2828-0FC5F976CF9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71C9F5-45C5-258B-9D0D-C518FE287FD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CBEBBD7-855E-4B46-B39E-465417BF4844}" type="slidenum">
              <a:t>‹nr.›</a:t>
            </a:fld>
            <a:endParaRPr lang="nl-NL"/>
          </a:p>
        </p:txBody>
      </p:sp>
      <p:sp>
        <p:nvSpPr>
          <p:cNvPr id="7" name="Ovaal 3">
            <a:extLst>
              <a:ext uri="{FF2B5EF4-FFF2-40B4-BE49-F238E27FC236}">
                <a16:creationId xmlns:a16="http://schemas.microsoft.com/office/drawing/2014/main" id="{C1BD2AAE-422E-53EA-719A-3A02ED63B57A}"/>
              </a:ext>
            </a:extLst>
          </p:cNvPr>
          <p:cNvSpPr/>
          <p:nvPr/>
        </p:nvSpPr>
        <p:spPr>
          <a:xfrm>
            <a:off x="-2889010" y="5657365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1AC0D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8" name="Ovaal 5">
            <a:extLst>
              <a:ext uri="{FF2B5EF4-FFF2-40B4-BE49-F238E27FC236}">
                <a16:creationId xmlns:a16="http://schemas.microsoft.com/office/drawing/2014/main" id="{ADF5E3FF-D342-7242-D4FA-6908A41B1CFE}"/>
              </a:ext>
            </a:extLst>
          </p:cNvPr>
          <p:cNvSpPr/>
          <p:nvPr/>
        </p:nvSpPr>
        <p:spPr>
          <a:xfrm>
            <a:off x="9254569" y="-5631771"/>
            <a:ext cx="6486698" cy="724791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16A3B9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9" name="Afbeelding 5">
            <a:extLst>
              <a:ext uri="{FF2B5EF4-FFF2-40B4-BE49-F238E27FC236}">
                <a16:creationId xmlns:a16="http://schemas.microsoft.com/office/drawing/2014/main" id="{6EBBD11C-F156-178F-A107-F8A932B769B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32789" y="136519"/>
            <a:ext cx="1259137" cy="692347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EC4A538A-7D95-8017-3043-D7F3727000C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FAEF0733-C3B9-DEC7-B9F4-116E14779E8F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4" name="Ondertitel 2">
            <a:extLst>
              <a:ext uri="{FF2B5EF4-FFF2-40B4-BE49-F238E27FC236}">
                <a16:creationId xmlns:a16="http://schemas.microsoft.com/office/drawing/2014/main" id="{B85F56BF-BA1D-D8C5-659D-CE51FCD32353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</p:spTree>
    <p:extLst>
      <p:ext uri="{BB962C8B-B14F-4D97-AF65-F5344CB8AC3E}">
        <p14:creationId xmlns:p14="http://schemas.microsoft.com/office/powerpoint/2010/main" val="49660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8CC89A-1F45-E854-BE4E-2C920E6966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640714-0FA0-F085-4932-9A02DE74F643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E6EB0AB1-274A-4CBF-9BBB-6FD828BA1626}"/>
</file>

<file path=customXml/itemProps2.xml><?xml version="1.0" encoding="utf-8"?>
<ds:datastoreItem xmlns:ds="http://schemas.openxmlformats.org/officeDocument/2006/customXml" ds:itemID="{6ED7707A-9AB7-43C9-A9C0-12C7123787F6}"/>
</file>

<file path=customXml/itemProps3.xml><?xml version="1.0" encoding="utf-8"?>
<ds:datastoreItem xmlns:ds="http://schemas.openxmlformats.org/officeDocument/2006/customXml" ds:itemID="{C33F6AFC-895E-44B6-B92C-02E304D060FA}"/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3</cp:revision>
  <dcterms:created xsi:type="dcterms:W3CDTF">2022-06-29T09:33:46Z</dcterms:created>
  <dcterms:modified xsi:type="dcterms:W3CDTF">2023-03-29T11:34:23Z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