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0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55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60" y="8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E25637C1-BA11-8FE6-CA69-94ECF0047F8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313E4C0-E4FD-5403-3953-6C424DB26840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DBDE7C7-6A7A-4EB0-ABBB-C12EB6E35673}" type="datetime1">
              <a: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29-3-2023</a:t>
            </a:fld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E09B3-FD2E-3CEC-2B3B-8B066420769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7215136-F915-9D91-FF46-5E0369791376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E9C7719-D73E-4A40-B5E9-1DD8F1FC2A43}" type="slidenum">
              <a:t>‹nr.›</a:t>
            </a:fld>
            <a:endParaRPr lang="nl-NL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292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al 3">
            <a:extLst>
              <a:ext uri="{FF2B5EF4-FFF2-40B4-BE49-F238E27FC236}">
                <a16:creationId xmlns:a16="http://schemas.microsoft.com/office/drawing/2014/main" id="{7703B678-17B1-16E3-F435-B44A223EE80B}"/>
              </a:ext>
            </a:extLst>
          </p:cNvPr>
          <p:cNvSpPr/>
          <p:nvPr userDrawn="1"/>
        </p:nvSpPr>
        <p:spPr>
          <a:xfrm>
            <a:off x="-1206404" y="3016093"/>
            <a:ext cx="5187857" cy="518785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C3005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E50163"/>
              </a:solidFill>
              <a:uFillTx/>
              <a:latin typeface="Calibri"/>
            </a:endParaRPr>
          </a:p>
        </p:txBody>
      </p:sp>
      <p:sp>
        <p:nvSpPr>
          <p:cNvPr id="9" name="Ovaal 3">
            <a:extLst>
              <a:ext uri="{FF2B5EF4-FFF2-40B4-BE49-F238E27FC236}">
                <a16:creationId xmlns:a16="http://schemas.microsoft.com/office/drawing/2014/main" id="{642B9AF5-09D9-BFE2-2268-36D82922C1BD}"/>
              </a:ext>
            </a:extLst>
          </p:cNvPr>
          <p:cNvSpPr/>
          <p:nvPr userDrawn="1"/>
        </p:nvSpPr>
        <p:spPr>
          <a:xfrm>
            <a:off x="7855034" y="-1347670"/>
            <a:ext cx="5187857" cy="518785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C3005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E50163"/>
              </a:solidFill>
              <a:uFillTx/>
              <a:latin typeface="Calibri"/>
            </a:endParaRPr>
          </a:p>
        </p:txBody>
      </p:sp>
      <p:sp>
        <p:nvSpPr>
          <p:cNvPr id="10" name="Ovaal 3">
            <a:extLst>
              <a:ext uri="{FF2B5EF4-FFF2-40B4-BE49-F238E27FC236}">
                <a16:creationId xmlns:a16="http://schemas.microsoft.com/office/drawing/2014/main" id="{A2AFD0C3-5297-9A9B-0AF4-5FE81862AB30}"/>
              </a:ext>
            </a:extLst>
          </p:cNvPr>
          <p:cNvSpPr/>
          <p:nvPr userDrawn="1"/>
        </p:nvSpPr>
        <p:spPr>
          <a:xfrm>
            <a:off x="-985960" y="3238503"/>
            <a:ext cx="4743047" cy="474304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E50163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E50163"/>
              </a:solidFill>
              <a:uFillTx/>
              <a:latin typeface="Calibri"/>
            </a:endParaRPr>
          </a:p>
        </p:txBody>
      </p:sp>
      <p:sp>
        <p:nvSpPr>
          <p:cNvPr id="11" name="Ovaal 11">
            <a:extLst>
              <a:ext uri="{FF2B5EF4-FFF2-40B4-BE49-F238E27FC236}">
                <a16:creationId xmlns:a16="http://schemas.microsoft.com/office/drawing/2014/main" id="{8F7036EB-913E-3846-357F-9BA9E63EC757}"/>
              </a:ext>
            </a:extLst>
          </p:cNvPr>
          <p:cNvSpPr/>
          <p:nvPr userDrawn="1"/>
        </p:nvSpPr>
        <p:spPr>
          <a:xfrm>
            <a:off x="8109127" y="-1143000"/>
            <a:ext cx="4743047" cy="474304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E50163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2" name="Afbeelding 13">
            <a:extLst>
              <a:ext uri="{FF2B5EF4-FFF2-40B4-BE49-F238E27FC236}">
                <a16:creationId xmlns:a16="http://schemas.microsoft.com/office/drawing/2014/main" id="{06A11E01-9B6C-4D40-408F-744AC66CF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06749" y="5178576"/>
            <a:ext cx="2543568" cy="120040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7" name="Tijdelijke aanduiding voor afbeelding 16">
            <a:extLst>
              <a:ext uri="{FF2B5EF4-FFF2-40B4-BE49-F238E27FC236}">
                <a16:creationId xmlns:a16="http://schemas.microsoft.com/office/drawing/2014/main" id="{17106765-5F99-4741-4952-E3CDBFCD72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70516" y="971830"/>
            <a:ext cx="4806949" cy="4806949"/>
          </a:xfrm>
          <a:prstGeom prst="ellipse">
            <a:avLst/>
          </a:prstGeo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18945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AC5BA3-DB6A-EF40-738D-867D82ECB09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BDC6C47-FF5E-6312-9837-463C3C8FF36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6A31E0-E42C-6F8E-FC74-63B7EF4CA1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741782-1CDD-4189-AE0F-EA815917393C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7FA1F3-D541-206F-68D2-FCDE19687EE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E52AC9-0133-D564-6711-C96D1E4914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A8ADC5-A058-4C46-82A6-A94089AB93A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941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6254973-0A78-A075-BB4A-FF3D03DD4EB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83C97CD-338F-5DCD-8D38-3D5470D4AA5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9EE832-254E-42BC-A16A-E98A2C96B54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0B84DD-6BC7-4D67-9EBC-70F4A1560949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E89BCC-680E-2BF8-BE46-12DD1CFBECA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EE8DEF-3F28-8CCD-B79B-278B326E91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6C8560-3AA6-4D90-BE18-1A7CD48007BA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132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A0586C-3C18-AEEF-FE6E-B3616549649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F0D21B-6747-5551-8C1F-B6968B09CC4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9BD06E-B313-D5CF-600D-42E616FD9B5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47898B-1366-430C-AF01-E94122944D9D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11FAB9-82AA-71BA-43AB-A3CE06B74D9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696EAB-BC11-76D5-6114-871E97DEEE9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121587-0EBF-4E88-B1D7-9C7D237ED5BA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703952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D572F3-621A-85D6-E509-96C9A3B127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D971B0-B23D-D145-8DAB-06141CFAF5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B0836B0-8200-000D-8367-CB31FD8EE64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14A31C-0B25-410E-A4C3-207B263AB0AF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EC6B63-C915-B371-6DCC-326AB44ECC9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9B66A2-FE01-3971-E509-D5F891C191D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F5C905-FBB8-4740-B4F3-63894D51565F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703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5A0D7E-9413-345E-7BBD-E6C58AF25B4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08A46E-6A46-3DD2-3109-23A868B9F10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9B70CC5-6B35-CA65-2743-02DF939548F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68F25DD-E2CB-F648-B064-A5A8C070D33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59C1E7-3E56-475C-B4F6-F38ACFB5CF88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4E2C70B-3CB9-0731-DFD2-95C2DFFDDC2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F91844-4B35-1773-52B2-F9539238AF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EA762F-4B36-4046-A891-62CF956343F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29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9C418-EC80-D2E8-1F38-AD98DA2352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0099AE-D7C2-7A04-E926-B8DD0EA4EB8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06A4B6C-3BAE-6E43-18E5-98C695C860F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E0FBF19-B929-CF62-A766-9A6726BD8BD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B32210-65CF-3E40-ED5A-3F332329508E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704C108-76DA-8B69-68AF-073FC8CA0E6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408C96-622D-4DA2-BDA3-BF92B6A053F7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CF6A9AC-F41C-9E86-E831-3A83AE073D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F773562-0149-8B4C-B9FD-E8C207771CE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3E1F3B-29A7-4E94-B2FE-2FC7C526362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693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CE4AFB-C0C9-08F7-2A89-6F2B051FE67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AFF5058-4F03-FFA9-31EE-73848514331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15C8E4-EAC4-4402-B3F1-D7098783CAC2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65F9F3C-EDC7-90B1-E121-87A227C763B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F27BC42-8970-3C56-C387-7B51F08C497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05D895-2486-429D-A3DC-8C3E3BC9AA8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605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818065B-7121-2ABE-7C81-FA8EA2520EF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8D638F-8619-4193-AD80-E7B940D4460C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B246F99-3320-6592-D299-5C6CC0602D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611DABD-CE9C-BE37-D047-0DC19B00E0B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7DA2DB-E985-4208-BF48-84287C2BFA89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94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9BEB6B-E836-CE42-3B64-9F5FF90E8A6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D136B0-0BC0-A564-A1FF-614EBE348E2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350ED8B-35D2-9BE8-6A82-EF17112DF99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424FDB4-89AB-288C-8000-90A99908B7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1CA721-E141-40A0-83B7-304CA9358A60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295E9F3-7ABD-BF29-67C5-8E8AB68CA1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B143865-C769-56F7-C745-D6ABB2FB23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CC3ABA-802A-4A80-9990-A9D651412539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70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860418-7026-B3E7-004D-D0F9B97F80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4B72FBB-3D99-1A9B-CFA8-CE873DCE82F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1F5CE8D-0CAC-3EB5-C9D8-30C5E776C14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D706911-9EAD-2322-278D-F65555FE0F7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74C925-7F56-4318-A703-324C46D80C3A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0C1699F-7753-F27A-F81E-BFE5FE79ADE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F61027-01B6-3AD2-5C9C-3A3D6C55F7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D64276-E0EF-452A-9B01-F221F636379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08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B4E6BA8-0B56-06CB-1A3A-F76CD825BCC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EAF62F7-E1C5-9D4F-717F-DCCD305AD3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3A1625-0306-106C-9325-1861EF3D034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BB7C581-289E-4B43-93D2-A15597070693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72A2AD2-0B84-B72C-B03E-C7B7B122511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BCC7B1-AD2E-37DB-9F23-D97CD99C2D7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F7FAAE3-9FF4-48A6-A178-AB6C99808C07}" type="slidenum">
              <a:t>‹nr.›</a:t>
            </a:fld>
            <a:endParaRPr lang="nl-NL"/>
          </a:p>
        </p:txBody>
      </p:sp>
      <p:sp>
        <p:nvSpPr>
          <p:cNvPr id="7" name="Ovaal 5">
            <a:extLst>
              <a:ext uri="{FF2B5EF4-FFF2-40B4-BE49-F238E27FC236}">
                <a16:creationId xmlns:a16="http://schemas.microsoft.com/office/drawing/2014/main" id="{5041A57B-CD18-B6B2-393A-3D2FF70143AB}"/>
              </a:ext>
            </a:extLst>
          </p:cNvPr>
          <p:cNvSpPr/>
          <p:nvPr/>
        </p:nvSpPr>
        <p:spPr>
          <a:xfrm>
            <a:off x="9268751" y="-5631478"/>
            <a:ext cx="6486698" cy="724791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C30054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8" name="Afbeelding 5">
            <a:extLst>
              <a:ext uri="{FF2B5EF4-FFF2-40B4-BE49-F238E27FC236}">
                <a16:creationId xmlns:a16="http://schemas.microsoft.com/office/drawing/2014/main" id="{CBDFBBDF-C046-2C8A-91FE-090C87E7CD3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674586" y="185742"/>
            <a:ext cx="1303705" cy="61527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Ovaal 3">
            <a:extLst>
              <a:ext uri="{FF2B5EF4-FFF2-40B4-BE49-F238E27FC236}">
                <a16:creationId xmlns:a16="http://schemas.microsoft.com/office/drawing/2014/main" id="{B299439A-A5F4-BF0C-DDA3-0EDB83B8F83C}"/>
              </a:ext>
            </a:extLst>
          </p:cNvPr>
          <p:cNvSpPr/>
          <p:nvPr/>
        </p:nvSpPr>
        <p:spPr>
          <a:xfrm>
            <a:off x="-3111748" y="5534598"/>
            <a:ext cx="4743047" cy="474304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E50163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E50163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>
            <a:extLst>
              <a:ext uri="{FF2B5EF4-FFF2-40B4-BE49-F238E27FC236}">
                <a16:creationId xmlns:a16="http://schemas.microsoft.com/office/drawing/2014/main" id="{CBBF754F-D216-C34D-B2D7-4CBC295304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603ACC29-5FCD-2169-4FFC-C36BF5AE5156}"/>
              </a:ext>
            </a:extLst>
          </p:cNvPr>
          <p:cNvSpPr txBox="1"/>
          <p:nvPr/>
        </p:nvSpPr>
        <p:spPr>
          <a:xfrm>
            <a:off x="232413" y="4744876"/>
            <a:ext cx="3143131" cy="5720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800" b="1" i="0" u="none" strike="noStrike" kern="1200" cap="none" spc="0" baseline="0" dirty="0">
                <a:solidFill>
                  <a:srgbClr val="FFFFFF"/>
                </a:solidFill>
                <a:uFillTx/>
                <a:latin typeface="Ubuntu" pitchFamily="34"/>
              </a:rPr>
              <a:t>[</a:t>
            </a:r>
            <a:r>
              <a:rPr lang="nl-NL" sz="2000" b="1" i="0" u="none" strike="noStrike" kern="1200" cap="none" spc="0" baseline="0" dirty="0">
                <a:solidFill>
                  <a:srgbClr val="FFFFFF"/>
                </a:solidFill>
                <a:uFillTx/>
                <a:latin typeface="Ubuntu" pitchFamily="34"/>
              </a:rPr>
              <a:t>titel</a:t>
            </a:r>
            <a:r>
              <a:rPr lang="nl-NL" sz="2800" b="1" i="0" u="none" strike="noStrike" kern="1200" cap="none" spc="0" baseline="0" dirty="0">
                <a:solidFill>
                  <a:srgbClr val="FFFFFF"/>
                </a:solidFill>
                <a:uFillTx/>
                <a:latin typeface="Ubuntu" pitchFamily="34"/>
              </a:rPr>
              <a:t>]</a:t>
            </a:r>
          </a:p>
        </p:txBody>
      </p:sp>
      <p:sp>
        <p:nvSpPr>
          <p:cNvPr id="4" name="Ondertitel 2">
            <a:extLst>
              <a:ext uri="{FF2B5EF4-FFF2-40B4-BE49-F238E27FC236}">
                <a16:creationId xmlns:a16="http://schemas.microsoft.com/office/drawing/2014/main" id="{607C5833-51D6-2D7A-52AF-5263D8D12B03}"/>
              </a:ext>
            </a:extLst>
          </p:cNvPr>
          <p:cNvSpPr txBox="1"/>
          <p:nvPr/>
        </p:nvSpPr>
        <p:spPr>
          <a:xfrm>
            <a:off x="258446" y="5539325"/>
            <a:ext cx="2946397" cy="8396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00" b="0" i="0" u="none" strike="noStrike" kern="1200" cap="none" spc="0" baseline="0">
                <a:solidFill>
                  <a:srgbClr val="FFFFFF"/>
                </a:solidFill>
                <a:uFillTx/>
                <a:latin typeface="Ubuntu" pitchFamily="34"/>
              </a:rPr>
              <a:t>[tekst]</a:t>
            </a:r>
          </a:p>
        </p:txBody>
      </p:sp>
    </p:spTree>
    <p:extLst>
      <p:ext uri="{BB962C8B-B14F-4D97-AF65-F5344CB8AC3E}">
        <p14:creationId xmlns:p14="http://schemas.microsoft.com/office/powerpoint/2010/main" val="15558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A0AFE0-0E8B-18B6-A58C-6336EFDE2AF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8A9E2B-8110-C465-13C8-F5A8B093411C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713DD3DE4DFE4F9FAA0C159E07D4A1" ma:contentTypeVersion="16" ma:contentTypeDescription="Create a new document." ma:contentTypeScope="" ma:versionID="9dfb63bc5718734ffbce8f9f2a8c9003">
  <xsd:schema xmlns:xsd="http://www.w3.org/2001/XMLSchema" xmlns:xs="http://www.w3.org/2001/XMLSchema" xmlns:p="http://schemas.microsoft.com/office/2006/metadata/properties" xmlns:ns2="0f373cef-be4f-4d9d-8c21-84d7106fa1ca" xmlns:ns3="a27fae2f-cf77-4c77-ba2a-66217548bc4b" targetNamespace="http://schemas.microsoft.com/office/2006/metadata/properties" ma:root="true" ma:fieldsID="a6f29b6818650d2afe37691e6a5c715a" ns2:_="" ns3:_="">
    <xsd:import namespace="0f373cef-be4f-4d9d-8c21-84d7106fa1ca"/>
    <xsd:import namespace="a27fae2f-cf77-4c77-ba2a-66217548bc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373cef-be4f-4d9d-8c21-84d7106fa1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76f525-ff55-469a-9dab-23c85f54fd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fae2f-cf77-4c77-ba2a-66217548bc4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2656f79-da93-4e17-93c6-607b9ae41be1}" ma:internalName="TaxCatchAll" ma:showField="CatchAllData" ma:web="a27fae2f-cf77-4c77-ba2a-66217548bc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373cef-be4f-4d9d-8c21-84d7106fa1ca">
      <Terms xmlns="http://schemas.microsoft.com/office/infopath/2007/PartnerControls"/>
    </lcf76f155ced4ddcb4097134ff3c332f>
    <TaxCatchAll xmlns="a27fae2f-cf77-4c77-ba2a-66217548bc4b" xsi:nil="true"/>
  </documentManagement>
</p:properties>
</file>

<file path=customXml/itemProps1.xml><?xml version="1.0" encoding="utf-8"?>
<ds:datastoreItem xmlns:ds="http://schemas.openxmlformats.org/officeDocument/2006/customXml" ds:itemID="{C82B5DE4-F2C2-4DB6-B2C7-1DCD50C55ECA}"/>
</file>

<file path=customXml/itemProps2.xml><?xml version="1.0" encoding="utf-8"?>
<ds:datastoreItem xmlns:ds="http://schemas.openxmlformats.org/officeDocument/2006/customXml" ds:itemID="{A14DBE0F-7D55-45D7-AF7C-981E7B9C70D8}"/>
</file>

<file path=customXml/itemProps3.xml><?xml version="1.0" encoding="utf-8"?>
<ds:datastoreItem xmlns:ds="http://schemas.openxmlformats.org/officeDocument/2006/customXml" ds:itemID="{E2629766-4796-4B7B-A252-099EC23CE668}"/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6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Ubuntu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[tekst]</dc:title>
  <dc:creator>Dogan Altiparmak</dc:creator>
  <cp:lastModifiedBy>Dogan Altiparmak</cp:lastModifiedBy>
  <cp:revision>4</cp:revision>
  <dcterms:created xsi:type="dcterms:W3CDTF">2022-06-29T09:33:46Z</dcterms:created>
  <dcterms:modified xsi:type="dcterms:W3CDTF">2023-03-29T11:26:33Z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0x01010058713DD3DE4DFE4F9FAA0C159E07D4A1</vt:lpwstr>
  </property>
</Properties>
</file>