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9FCF37-B999-32C3-FFB0-8FDA1219297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AF115B5-1592-55B5-F02C-87716F89991E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DD102F-A476-DF43-A1A5-00DC7A3C3E8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A5B3B1-6BAD-40DF-9B43-2E2BF4CECFBC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78379A-82BA-4B46-0D8F-23E2749C5DA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6B0A04-CC9E-54D0-9654-189957AA7A0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84304A-066B-4302-820F-4F47FB6C9C15}" type="slidenum">
              <a:t>‹nr.›</a:t>
            </a:fld>
            <a:endParaRPr lang="nl-NL"/>
          </a:p>
        </p:txBody>
      </p:sp>
      <p:sp>
        <p:nvSpPr>
          <p:cNvPr id="7" name="Ovaal 3">
            <a:extLst>
              <a:ext uri="{FF2B5EF4-FFF2-40B4-BE49-F238E27FC236}">
                <a16:creationId xmlns:a16="http://schemas.microsoft.com/office/drawing/2014/main" id="{381B7ACB-5F0D-E1C3-5D03-ADC0424B54F8}"/>
              </a:ext>
            </a:extLst>
          </p:cNvPr>
          <p:cNvSpPr/>
          <p:nvPr/>
        </p:nvSpPr>
        <p:spPr>
          <a:xfrm>
            <a:off x="-1206404" y="3016093"/>
            <a:ext cx="5187857" cy="518785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50266E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E50163"/>
              </a:solidFill>
              <a:uFillTx/>
              <a:latin typeface="Calibri"/>
            </a:endParaRPr>
          </a:p>
        </p:txBody>
      </p:sp>
      <p:sp>
        <p:nvSpPr>
          <p:cNvPr id="8" name="Ovaal 3">
            <a:extLst>
              <a:ext uri="{FF2B5EF4-FFF2-40B4-BE49-F238E27FC236}">
                <a16:creationId xmlns:a16="http://schemas.microsoft.com/office/drawing/2014/main" id="{C4EB6249-78C6-32D2-C039-402F688CEA21}"/>
              </a:ext>
            </a:extLst>
          </p:cNvPr>
          <p:cNvSpPr/>
          <p:nvPr/>
        </p:nvSpPr>
        <p:spPr>
          <a:xfrm>
            <a:off x="7855034" y="-1347670"/>
            <a:ext cx="5187857" cy="518785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50266E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E50163"/>
              </a:solidFill>
              <a:uFillTx/>
              <a:latin typeface="Calibri"/>
            </a:endParaRPr>
          </a:p>
        </p:txBody>
      </p:sp>
      <p:sp>
        <p:nvSpPr>
          <p:cNvPr id="9" name="Ovaal 3">
            <a:extLst>
              <a:ext uri="{FF2B5EF4-FFF2-40B4-BE49-F238E27FC236}">
                <a16:creationId xmlns:a16="http://schemas.microsoft.com/office/drawing/2014/main" id="{10108A73-8293-8ABF-CC4B-5F664AF547E3}"/>
              </a:ext>
            </a:extLst>
          </p:cNvPr>
          <p:cNvSpPr/>
          <p:nvPr/>
        </p:nvSpPr>
        <p:spPr>
          <a:xfrm>
            <a:off x="-985960" y="3238503"/>
            <a:ext cx="4743047" cy="474304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5F2D8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5F2D82"/>
              </a:solidFill>
              <a:uFillTx/>
              <a:latin typeface="Calibri"/>
            </a:endParaRPr>
          </a:p>
        </p:txBody>
      </p:sp>
      <p:sp>
        <p:nvSpPr>
          <p:cNvPr id="10" name="Ovaal 11">
            <a:extLst>
              <a:ext uri="{FF2B5EF4-FFF2-40B4-BE49-F238E27FC236}">
                <a16:creationId xmlns:a16="http://schemas.microsoft.com/office/drawing/2014/main" id="{9A4F1C3E-57D1-F50F-05FD-8824AFAA5CA8}"/>
              </a:ext>
            </a:extLst>
          </p:cNvPr>
          <p:cNvSpPr/>
          <p:nvPr/>
        </p:nvSpPr>
        <p:spPr>
          <a:xfrm>
            <a:off x="8109127" y="-1143000"/>
            <a:ext cx="4743047" cy="474304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5F2D8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DCD512A9-6EC8-0E9C-1780-E4BFC6C7B3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7205" y="5314949"/>
            <a:ext cx="2960845" cy="98873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2" name="Tijdelijke aanduiding voor afbeelding 12">
            <a:extLst>
              <a:ext uri="{FF2B5EF4-FFF2-40B4-BE49-F238E27FC236}">
                <a16:creationId xmlns:a16="http://schemas.microsoft.com/office/drawing/2014/main" id="{EF18FC70-4616-8FE9-545A-823D615752AE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3413171" y="950601"/>
            <a:ext cx="4783317" cy="4783317"/>
          </a:xfrm>
          <a:solidFill>
            <a:srgbClr val="E7E6E6"/>
          </a:solidFill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216212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606C14-36C4-0F65-AFDE-9CFCE908546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CE56AA5-D738-3C2A-C707-66EE27CB9DE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A3CA74-3E5F-A123-EEBD-E4376B55FB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DA32BD-ABB4-4CB2-A8C9-6D29E47BECCF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D354F6-F5D1-7918-94AA-53A9AD4574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41E8AE-4589-01CF-35A2-9BA135E092C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876599-2760-41F2-9A86-CD88ECDBFE50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969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097FE70-2E82-EB36-CA4A-14DEBD40FC40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2CC7CAC-1499-CC2D-F815-3E754D030CD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3C9797-9D5D-8895-3C15-530DE972704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D4BE7B-41C0-4841-AEE2-E573ECFAA15F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AAC2E4-826A-3020-1FC4-D80DAEAF90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6AEDFF-364C-81DC-1B09-196E4D6CA40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63BDAA-16E5-405E-AB94-E6B6DF67725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611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1B7774-60CC-6430-316A-C3C0A38F9C2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E45C66-4381-07BA-93BF-585CA6FCC63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16D395-B6A3-0901-B6B9-E6768F31066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041BFB-006A-4685-9FD3-698C3CA6016E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63DFDC-4226-2C56-2F90-0E65CBA9C88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DC356A-C556-96F9-8010-41C4BDA5244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4F7461-00D2-4DDD-ABFA-25DC79FDBC1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490491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28252-207E-2391-8BD2-F869E85F2F5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8FB990-A2AE-0927-0080-0546029DF5E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31CA0D-CE23-5491-E1C3-D395DF8E5BB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01C8E7-50CF-4D7A-ABB2-8E8BE8D17933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5C3B10-D5CD-0A04-38EF-FE9CD23196B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23D0B5-0898-3EAA-1C49-7D4C4A94896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82C433-A64D-47C9-93EC-4BA0BF043F7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935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99D9F8-6935-6A5C-2CA2-3AFCC528D31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F99F9F-7905-D3A4-DB33-89E543AD167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DF8ECBD-420D-B1C0-C379-42769CB3AE6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3401A40-58B8-8BA2-86C9-1B497B8AEE8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BE52A9-C3F1-4FFE-B9F9-E1B419C0753E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B14C3E-7F64-AA56-D324-6A9F10A2521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79B331C-7F25-6788-739D-9A1B0162420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EACD78-B58A-4223-BDDF-7C394195474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814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9084BC-73D1-3EB5-CB0E-9BA6829B5EF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4C2A00B-F911-69F5-DBB5-1347ED0E64B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3CF133F-2C1A-C346-1481-9E9D4AC703F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49AC489-6C48-8CDC-AAFF-13C47A3885EA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1D8B75C-C883-7FCB-2A8C-E13B890FF4FB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0737570-34DE-EBA6-8CC1-123C95603B7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13F307-30F1-454B-A327-26ED06533783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DE65F92-1BDF-7858-824D-88D330BA3B9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EBD7568-3ADD-FDBE-9422-55981AA8EB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ADFC58-ED39-4E74-B1E4-8FAC2E597F0F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91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3EDB83-BEFE-AFE4-6696-87DF751472E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CB29296-23DD-97FB-186A-6615C014B27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6F4056-636D-44A6-A06D-2EB827BD24C9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5729034-F0A2-BA45-0416-27A7ED1AC28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1C45D4C-0BBE-8FEE-E711-A5BBD452083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FEE274-8A21-4910-9F9C-2B2E70C1B42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778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F081258-5DEF-0BEB-3CE4-9C7A003F132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135D86-8F1E-4E31-AD25-1D4BEE59F2BC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186BE61-0B79-3C91-4C47-EDD80DF55E3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F195C77-C69D-C5B8-4104-8F60606EBAD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8C662D-C6F2-4D96-9B29-61A83C10CB65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459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5116E7-C9B9-DDB1-8026-CD6336F8C5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8DBCE1-A07C-0500-68A4-61BFEFB939D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70B508A-8FFE-F09C-5D0E-D74CD07AEFB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79567A1-81AC-CE1F-3B07-EB53175703D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D90B65-CF8A-44B5-9416-9EC1ACCD4394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2191554-2BF1-F394-F3C1-4A15A7683A5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6C4510C-C5AC-0698-6AB8-820701FB84A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2EBC52-5F54-4F81-95D5-FFDFB0E74EE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355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3B25D-1F68-66A4-379B-9925AD353AB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DB9917F-245C-0029-E7E3-391DAE6E5569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05C2EE9-0D48-00B8-FC38-5918758CE15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913B713-EF90-4B42-E1C2-D5069EF1016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7E5D1A-E259-4EB8-A3B8-D58019482C99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D6111E2-CE54-644A-4FD9-1148A4C7740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D10E98B-DEB9-CD6E-0B8E-E607709348C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F82994-F3CC-491A-A3EC-D035BA77F779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278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0E8AB7A-29BD-E0EB-CFBA-D5EAC75C75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601FA36-2C4E-DC25-0FFF-D8F4349FC6D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9B80C5-1421-333A-0822-94711846B5A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5E48FB4-5A76-47FE-BD44-63FFCC7A9AA7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A551AB-CCD2-1BF3-82DE-FC38F3A894D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F73419-0865-E534-653F-C329005C53F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6F97D48-FE5A-4ECA-81DB-14625AD88083}" type="slidenum">
              <a:t>‹nr.›</a:t>
            </a:fld>
            <a:endParaRPr lang="nl-NL"/>
          </a:p>
        </p:txBody>
      </p:sp>
      <p:sp>
        <p:nvSpPr>
          <p:cNvPr id="7" name="Ovaal 5">
            <a:extLst>
              <a:ext uri="{FF2B5EF4-FFF2-40B4-BE49-F238E27FC236}">
                <a16:creationId xmlns:a16="http://schemas.microsoft.com/office/drawing/2014/main" id="{D1526E5E-936F-7D22-108F-81F340E013D1}"/>
              </a:ext>
            </a:extLst>
          </p:cNvPr>
          <p:cNvSpPr/>
          <p:nvPr/>
        </p:nvSpPr>
        <p:spPr>
          <a:xfrm>
            <a:off x="9354339" y="-5601678"/>
            <a:ext cx="6486698" cy="724791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50266E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8" name="Afbeelding 5">
            <a:extLst>
              <a:ext uri="{FF2B5EF4-FFF2-40B4-BE49-F238E27FC236}">
                <a16:creationId xmlns:a16="http://schemas.microsoft.com/office/drawing/2014/main" id="{7EDAB346-5E5A-F532-6EF4-719FEC2A0CE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624184" y="193752"/>
            <a:ext cx="1459217" cy="48728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Ovaal 3">
            <a:extLst>
              <a:ext uri="{FF2B5EF4-FFF2-40B4-BE49-F238E27FC236}">
                <a16:creationId xmlns:a16="http://schemas.microsoft.com/office/drawing/2014/main" id="{D928306D-21B1-742A-E778-05F8052C1C22}"/>
              </a:ext>
            </a:extLst>
          </p:cNvPr>
          <p:cNvSpPr/>
          <p:nvPr/>
        </p:nvSpPr>
        <p:spPr>
          <a:xfrm>
            <a:off x="-2912199" y="5759092"/>
            <a:ext cx="4743047" cy="474304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5F2D8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5F2D82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9">
            <a:extLst>
              <a:ext uri="{FF2B5EF4-FFF2-40B4-BE49-F238E27FC236}">
                <a16:creationId xmlns:a16="http://schemas.microsoft.com/office/drawing/2014/main" id="{ACDA3731-53CF-533F-8066-76DABC8037C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>
                <a:latin typeface="Ubuntu" pitchFamily="34"/>
              </a:rPr>
              <a:t>[Titel]</a:t>
            </a:r>
          </a:p>
        </p:txBody>
      </p:sp>
      <p:sp>
        <p:nvSpPr>
          <p:cNvPr id="3" name="Ondertitel 7">
            <a:extLst>
              <a:ext uri="{FF2B5EF4-FFF2-40B4-BE49-F238E27FC236}">
                <a16:creationId xmlns:a16="http://schemas.microsoft.com/office/drawing/2014/main" id="{3E9B6367-2F55-9D7F-BACC-374588763545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/>
          <a:p>
            <a:pPr marL="0" lvl="0" indent="0" algn="ctr">
              <a:buNone/>
            </a:pPr>
            <a:r>
              <a:rPr lang="nl-NL" sz="2400">
                <a:latin typeface="Ubuntu" pitchFamily="34"/>
              </a:rPr>
              <a:t>[tekst]</a:t>
            </a:r>
          </a:p>
        </p:txBody>
      </p:sp>
      <p:sp>
        <p:nvSpPr>
          <p:cNvPr id="4" name="Tijdelijke aanduiding voor afbeelding 5">
            <a:extLst>
              <a:ext uri="{FF2B5EF4-FFF2-40B4-BE49-F238E27FC236}">
                <a16:creationId xmlns:a16="http://schemas.microsoft.com/office/drawing/2014/main" id="{5506BBA9-8D3A-98E0-5A97-5B80583E147E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3413171" y="950601"/>
            <a:ext cx="4783317" cy="4783317"/>
          </a:xfrm>
          <a:prstGeom prst="ellipse">
            <a:avLst/>
          </a:prstGeom>
          <a:solidFill>
            <a:srgbClr val="E7E6E6"/>
          </a:solidFill>
        </p:spPr>
        <p:txBody>
          <a:bodyPr/>
          <a:lstStyle/>
          <a:p>
            <a:endParaRPr lang="nl-NL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20C699C7-26C0-2704-F3D1-C1DD7D81F0F3}"/>
              </a:ext>
            </a:extLst>
          </p:cNvPr>
          <p:cNvSpPr txBox="1"/>
          <p:nvPr/>
        </p:nvSpPr>
        <p:spPr>
          <a:xfrm>
            <a:off x="232413" y="4744876"/>
            <a:ext cx="3143131" cy="5720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800" b="1" i="0" u="none" strike="noStrike" kern="1200" cap="none" spc="0" baseline="0">
                <a:solidFill>
                  <a:srgbClr val="FFFFFF"/>
                </a:solidFill>
                <a:uFillTx/>
                <a:latin typeface="Ubuntu" pitchFamily="34"/>
              </a:rPr>
              <a:t>[</a:t>
            </a:r>
            <a:r>
              <a:rPr lang="nl-NL" sz="2000" b="1" i="0" u="none" strike="noStrike" kern="1200" cap="none" spc="0" baseline="0">
                <a:solidFill>
                  <a:srgbClr val="FFFFFF"/>
                </a:solidFill>
                <a:uFillTx/>
                <a:latin typeface="Ubuntu" pitchFamily="34"/>
              </a:rPr>
              <a:t>titel</a:t>
            </a:r>
            <a:r>
              <a:rPr lang="nl-NL" sz="2800" b="1" i="0" u="none" strike="noStrike" kern="1200" cap="none" spc="0" baseline="0">
                <a:solidFill>
                  <a:srgbClr val="FFFFFF"/>
                </a:solidFill>
                <a:uFillTx/>
                <a:latin typeface="Ubuntu" pitchFamily="34"/>
              </a:rPr>
              <a:t>]</a:t>
            </a:r>
          </a:p>
        </p:txBody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4FD22377-09CF-9751-E491-BA2136723EF0}"/>
              </a:ext>
            </a:extLst>
          </p:cNvPr>
          <p:cNvSpPr txBox="1"/>
          <p:nvPr/>
        </p:nvSpPr>
        <p:spPr>
          <a:xfrm>
            <a:off x="258446" y="5539325"/>
            <a:ext cx="2946397" cy="8396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00" b="0" i="0" u="none" strike="noStrike" kern="1200" cap="none" spc="0" baseline="0">
                <a:solidFill>
                  <a:srgbClr val="FFFFFF"/>
                </a:solidFill>
                <a:uFillTx/>
                <a:latin typeface="Ubuntu" pitchFamily="34"/>
              </a:rPr>
              <a:t>[tekst]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0F108B-0592-CB94-B2CD-09774D58294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A36D60-9E26-BDDA-2601-6B1293242DD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713DD3DE4DFE4F9FAA0C159E07D4A1" ma:contentTypeVersion="16" ma:contentTypeDescription="Create a new document." ma:contentTypeScope="" ma:versionID="9dfb63bc5718734ffbce8f9f2a8c9003">
  <xsd:schema xmlns:xsd="http://www.w3.org/2001/XMLSchema" xmlns:xs="http://www.w3.org/2001/XMLSchema" xmlns:p="http://schemas.microsoft.com/office/2006/metadata/properties" xmlns:ns2="0f373cef-be4f-4d9d-8c21-84d7106fa1ca" xmlns:ns3="a27fae2f-cf77-4c77-ba2a-66217548bc4b" targetNamespace="http://schemas.microsoft.com/office/2006/metadata/properties" ma:root="true" ma:fieldsID="a6f29b6818650d2afe37691e6a5c715a" ns2:_="" ns3:_="">
    <xsd:import namespace="0f373cef-be4f-4d9d-8c21-84d7106fa1ca"/>
    <xsd:import namespace="a27fae2f-cf77-4c77-ba2a-66217548bc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373cef-be4f-4d9d-8c21-84d7106fa1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76f525-ff55-469a-9dab-23c85f54fd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fae2f-cf77-4c77-ba2a-66217548bc4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2656f79-da93-4e17-93c6-607b9ae41be1}" ma:internalName="TaxCatchAll" ma:showField="CatchAllData" ma:web="a27fae2f-cf77-4c77-ba2a-66217548bc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373cef-be4f-4d9d-8c21-84d7106fa1ca">
      <Terms xmlns="http://schemas.microsoft.com/office/infopath/2007/PartnerControls"/>
    </lcf76f155ced4ddcb4097134ff3c332f>
    <TaxCatchAll xmlns="a27fae2f-cf77-4c77-ba2a-66217548bc4b" xsi:nil="true"/>
  </documentManagement>
</p:properties>
</file>

<file path=customXml/itemProps1.xml><?xml version="1.0" encoding="utf-8"?>
<ds:datastoreItem xmlns:ds="http://schemas.openxmlformats.org/officeDocument/2006/customXml" ds:itemID="{39078B32-F139-4F08-8CDE-A04B99B89402}"/>
</file>

<file path=customXml/itemProps2.xml><?xml version="1.0" encoding="utf-8"?>
<ds:datastoreItem xmlns:ds="http://schemas.openxmlformats.org/officeDocument/2006/customXml" ds:itemID="{7FE94C4F-3F2F-4B7C-B816-386A1BB971BB}"/>
</file>

<file path=customXml/itemProps3.xml><?xml version="1.0" encoding="utf-8"?>
<ds:datastoreItem xmlns:ds="http://schemas.openxmlformats.org/officeDocument/2006/customXml" ds:itemID="{D506BE4A-C61A-4DCB-AD54-C1122C88A4B0}"/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12</Words>
  <Application>Microsoft Office PowerPoint</Application>
  <PresentationFormat>Breedbeeld</PresentationFormat>
  <Paragraphs>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Ubuntu</vt:lpstr>
      <vt:lpstr>Kantoorthema</vt:lpstr>
      <vt:lpstr>[Titel]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[tekst]</dc:title>
  <dc:creator>Dogan Altiparmak</dc:creator>
  <cp:lastModifiedBy>Dogan Altiparmak</cp:lastModifiedBy>
  <cp:revision>3</cp:revision>
  <dcterms:created xsi:type="dcterms:W3CDTF">2022-06-29T09:33:46Z</dcterms:created>
  <dcterms:modified xsi:type="dcterms:W3CDTF">2023-03-29T11:15:17Z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0x01010058713DD3DE4DFE4F9FAA0C159E07D4A1</vt:lpwstr>
  </property>
</Properties>
</file>