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8"/>
  </p:handoutMasterIdLst>
  <p:sldIdLst>
    <p:sldId id="260" r:id="rId5"/>
    <p:sldId id="261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6BD4E-A0D2-44EE-BBDC-A900614DD0F9}" v="2" dt="2023-03-29T11:14:02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82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gan Altiparmak" userId="029e2ad7-5bfc-4b52-ac3d-b92e279065ba" providerId="ADAL" clId="{1836BD4E-A0D2-44EE-BBDC-A900614DD0F9}"/>
    <pc:docChg chg="addSld modSld">
      <pc:chgData name="Dogan Altiparmak" userId="029e2ad7-5bfc-4b52-ac3d-b92e279065ba" providerId="ADAL" clId="{1836BD4E-A0D2-44EE-BBDC-A900614DD0F9}" dt="2023-03-29T11:14:19.883" v="5" actId="680"/>
      <pc:docMkLst>
        <pc:docMk/>
      </pc:docMkLst>
      <pc:sldChg chg="addSp delSp modSp mod">
        <pc:chgData name="Dogan Altiparmak" userId="029e2ad7-5bfc-4b52-ac3d-b92e279065ba" providerId="ADAL" clId="{1836BD4E-A0D2-44EE-BBDC-A900614DD0F9}" dt="2023-03-29T11:14:11.338" v="4" actId="962"/>
        <pc:sldMkLst>
          <pc:docMk/>
          <pc:sldMk cId="0" sldId="260"/>
        </pc:sldMkLst>
        <pc:spChg chg="del">
          <ac:chgData name="Dogan Altiparmak" userId="029e2ad7-5bfc-4b52-ac3d-b92e279065ba" providerId="ADAL" clId="{1836BD4E-A0D2-44EE-BBDC-A900614DD0F9}" dt="2023-03-29T11:14:02.958" v="0" actId="931"/>
          <ac:spMkLst>
            <pc:docMk/>
            <pc:sldMk cId="0" sldId="260"/>
            <ac:spMk id="2" creationId="{B6E85FB6-1756-57C8-7826-1810AAEAF035}"/>
          </ac:spMkLst>
        </pc:spChg>
        <pc:picChg chg="add mod">
          <ac:chgData name="Dogan Altiparmak" userId="029e2ad7-5bfc-4b52-ac3d-b92e279065ba" providerId="ADAL" clId="{1836BD4E-A0D2-44EE-BBDC-A900614DD0F9}" dt="2023-03-29T11:14:11.338" v="4" actId="962"/>
          <ac:picMkLst>
            <pc:docMk/>
            <pc:sldMk cId="0" sldId="260"/>
            <ac:picMk id="6" creationId="{B560D4D7-3921-A784-CBEB-EF50DB5C8C19}"/>
          </ac:picMkLst>
        </pc:picChg>
      </pc:sldChg>
      <pc:sldChg chg="new">
        <pc:chgData name="Dogan Altiparmak" userId="029e2ad7-5bfc-4b52-ac3d-b92e279065ba" providerId="ADAL" clId="{1836BD4E-A0D2-44EE-BBDC-A900614DD0F9}" dt="2023-03-29T11:14:19.883" v="5" actId="680"/>
        <pc:sldMkLst>
          <pc:docMk/>
          <pc:sldMk cId="255317448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8D92711-B7B1-6CCE-CC74-C3EDC351503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55D65C-A38A-6BCE-9F20-7F18EA10407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9BECA2-C40C-405E-A45B-2B07EBBA5278}" type="datetime1">
              <a: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29-3-2023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0B3D51-35CE-3176-E878-1003009148B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C80227-F70E-F344-F5AA-E8C7D5D2C97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29891C-6674-408B-83BF-9F75DA8AB23C}" type="slidenum">
              <a:t>‹nr.›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427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5">
            <a:extLst>
              <a:ext uri="{FF2B5EF4-FFF2-40B4-BE49-F238E27FC236}">
                <a16:creationId xmlns:a16="http://schemas.microsoft.com/office/drawing/2014/main" id="{05472B72-2D92-C8EF-9CE4-D4309DC344E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143250" y="606082"/>
            <a:ext cx="5228063" cy="5228063"/>
          </a:xfrm>
          <a:solidFill>
            <a:srgbClr val="E7E6E6"/>
          </a:solidFill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3" name="Ovaal 3">
            <a:extLst>
              <a:ext uri="{FF2B5EF4-FFF2-40B4-BE49-F238E27FC236}">
                <a16:creationId xmlns:a16="http://schemas.microsoft.com/office/drawing/2014/main" id="{019EBB49-CE26-E053-46F1-A90974BD369A}"/>
              </a:ext>
            </a:extLst>
          </p:cNvPr>
          <p:cNvSpPr/>
          <p:nvPr/>
        </p:nvSpPr>
        <p:spPr>
          <a:xfrm>
            <a:off x="-985960" y="3238503"/>
            <a:ext cx="4743047" cy="474304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9417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Ubuntu" pitchFamily="34"/>
            </a:endParaRPr>
          </a:p>
        </p:txBody>
      </p:sp>
      <p:sp>
        <p:nvSpPr>
          <p:cNvPr id="4" name="Ovaal 11">
            <a:extLst>
              <a:ext uri="{FF2B5EF4-FFF2-40B4-BE49-F238E27FC236}">
                <a16:creationId xmlns:a16="http://schemas.microsoft.com/office/drawing/2014/main" id="{8C8A74ED-2586-245C-E48E-54A2F3EB4DC0}"/>
              </a:ext>
            </a:extLst>
          </p:cNvPr>
          <p:cNvSpPr/>
          <p:nvPr/>
        </p:nvSpPr>
        <p:spPr>
          <a:xfrm>
            <a:off x="8109127" y="-1143000"/>
            <a:ext cx="4743047" cy="474304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9417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Ubuntu" pitchFamily="34"/>
            </a:endParaRPr>
          </a:p>
        </p:txBody>
      </p:sp>
      <p:sp>
        <p:nvSpPr>
          <p:cNvPr id="5" name="Ovaal 3">
            <a:extLst>
              <a:ext uri="{FF2B5EF4-FFF2-40B4-BE49-F238E27FC236}">
                <a16:creationId xmlns:a16="http://schemas.microsoft.com/office/drawing/2014/main" id="{4714817F-0DC3-1D89-927E-2C0D72669387}"/>
              </a:ext>
            </a:extLst>
          </p:cNvPr>
          <p:cNvSpPr/>
          <p:nvPr/>
        </p:nvSpPr>
        <p:spPr>
          <a:xfrm>
            <a:off x="-1206404" y="3016093"/>
            <a:ext cx="5187857" cy="518785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 cap="flat">
            <a:solidFill>
              <a:srgbClr val="09417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E50163"/>
              </a:solidFill>
              <a:uFillTx/>
              <a:latin typeface="Ubuntu" pitchFamily="34"/>
            </a:endParaRPr>
          </a:p>
        </p:txBody>
      </p:sp>
      <p:sp>
        <p:nvSpPr>
          <p:cNvPr id="6" name="Ovaal 3">
            <a:extLst>
              <a:ext uri="{FF2B5EF4-FFF2-40B4-BE49-F238E27FC236}">
                <a16:creationId xmlns:a16="http://schemas.microsoft.com/office/drawing/2014/main" id="{C4B381D1-A204-66AE-735B-EA7E530A9067}"/>
              </a:ext>
            </a:extLst>
          </p:cNvPr>
          <p:cNvSpPr/>
          <p:nvPr/>
        </p:nvSpPr>
        <p:spPr>
          <a:xfrm>
            <a:off x="7855034" y="-1347670"/>
            <a:ext cx="5187857" cy="518785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 cap="flat">
            <a:solidFill>
              <a:srgbClr val="09417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E50163"/>
              </a:solidFill>
              <a:uFillTx/>
              <a:latin typeface="Ubuntu" pitchFamily="34"/>
            </a:endParaRPr>
          </a:p>
        </p:txBody>
      </p:sp>
      <p:pic>
        <p:nvPicPr>
          <p:cNvPr id="7" name="Afbeelding 24">
            <a:extLst>
              <a:ext uri="{FF2B5EF4-FFF2-40B4-BE49-F238E27FC236}">
                <a16:creationId xmlns:a16="http://schemas.microsoft.com/office/drawing/2014/main" id="{730EAEB6-DBB9-4529-6D20-123EFA181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313" y="4904677"/>
            <a:ext cx="2953265" cy="8244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518257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4E27F-D2EA-79BB-531C-5AC527791F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8DFAB9-8608-8D25-CEBB-86C8372973C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39435B-252D-9266-5AB5-17FA56F1C3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3E9219-D76B-488C-A088-D04DD51B237E}" type="datetime1">
              <a:rPr lang="nl-NL"/>
              <a:pPr lvl="0"/>
              <a:t>29-3-2023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12ACA0-36D0-AAED-365E-4239FB079A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F98EC6-F6AD-C7AD-CF4F-F60EE49EEC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670727-2873-4973-87FA-E0EC8400135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95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D64C7D0-6DF4-51D1-05AB-3DCEA2549DF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A282873-13DC-3EFB-EF50-E2B4922CA26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2149E7-A654-2D8E-1A21-C39517E32E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870E1D-7837-4878-B45D-A88B708519BF}" type="datetime1">
              <a:rPr lang="nl-NL"/>
              <a:pPr lvl="0"/>
              <a:t>29-3-2023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F62CD3-A92A-B49B-1434-2B5C9AE26F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DACD07-D318-7D2A-47DC-0A23C16504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45037E-4968-4756-A27B-F740569E02B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93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5E223-0035-FE1A-E43E-92DEC18225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C6B5D7-25C3-0703-A7DC-371B5446682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02C66E-0924-8DC8-2DAE-617806CD18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857535-00B4-4EDF-9566-0D2C9638517F}" type="datetime1">
              <a:rPr lang="nl-NL"/>
              <a:pPr lvl="0"/>
              <a:t>29-3-2023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34C86D-F3CA-5DC0-2CA1-B44A70B3E9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91A9BD-CFDF-1F43-C0B5-D39C4F579E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9D777-261F-4C90-A521-8E8C5C15D3C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8102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62E4B-AA00-065E-5DD2-9951F95AD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08630B-5217-7353-EE76-3C8B6D9B2F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D9061F-11C0-E8D7-4788-22A59922B0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AB7E11-74C6-43F0-8344-B520821089E1}" type="datetime1">
              <a:rPr lang="nl-NL"/>
              <a:pPr lvl="0"/>
              <a:t>29-3-2023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D6C4A8-31F5-6F53-32B1-B727BCC302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D989E7-9483-92D2-CC8B-376177CF46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0751BF-0349-4856-B2C4-C5C86AD8D3A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5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A9B9B-86E6-0606-3E6B-66EC01BD52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9E659B-2F31-3FAF-37BE-08A7BA893A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964B58-B68D-A0D1-1D07-A780B8CFDDD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68BD5-0CE5-05A1-2149-2BA4151C4D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AD9FA2-F4A5-4A8D-9983-4BF429D68E9D}" type="datetime1">
              <a:rPr lang="nl-NL"/>
              <a:pPr lvl="0"/>
              <a:t>29-3-2023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E82611-0080-244E-E02C-0A1B43AE74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DC0069-04BA-A82C-F07F-98D8B1B85F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A5E391-E66B-4A85-8B5E-3DDD009D31C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28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76972-BC98-7309-B08B-BFE10BB1A2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47952A-5180-6D0F-1C9A-E77C58B650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67E61F-8C91-D651-B383-8DE969E7034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1FB1F5C-F165-9F38-7AD1-93DB130B7E1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D338ACF-BC52-BEC5-D24A-807CD775BC1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6F777EE-98E8-B67B-21F8-BDC97F888A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825D8F-AC07-4E45-84EE-8A83C525D390}" type="datetime1">
              <a:rPr lang="nl-NL"/>
              <a:pPr lvl="0"/>
              <a:t>29-3-2023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FD68155-35D0-23E9-8716-1B16B98F92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1D9C114-2FAF-9BFB-9E2B-7A5EA604E5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4C0418-4CDF-486F-B8EE-19781AE22DE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64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E1CEB-D672-595E-39E8-C35E75E802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1CC7562-002F-F77D-B954-FB21490B66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C80A6E-2615-413D-B9F3-B1C94A60EB5F}" type="datetime1">
              <a:rPr lang="nl-NL"/>
              <a:pPr lvl="0"/>
              <a:t>29-3-2023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7899F5-CF61-3080-C317-F40D694848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1D0A61-C35B-291F-3451-C504774329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0EBF2B-AE5C-4519-ABA0-06654D050A4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16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4575D6D-004E-3D7C-26D6-ECEECD5652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35D8A1-E099-4EE3-B925-F51B8FADC73A}" type="datetime1">
              <a:rPr lang="nl-NL"/>
              <a:pPr lvl="0"/>
              <a:t>29-3-2023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63182B-A9EB-8310-6EF8-B52E5C2B95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14F73B-CD0E-9585-3CCD-DE9703132E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EEEC29-CA20-48E1-A091-CAB96FCF611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16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BE9D9-0275-29E3-3A91-03EEA3F1EB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87E7CF-A2F6-7FEE-09A0-B72C5940DB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00A830-59A6-7B43-481B-FEDC493DDB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BA6654-C1B2-6B98-84FD-D276D45208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780638-31E5-431A-8432-3DAE22E92D1B}" type="datetime1">
              <a:rPr lang="nl-NL"/>
              <a:pPr lvl="0"/>
              <a:t>29-3-2023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223ADC-DA1C-15A1-5AFD-6A29DAEFBC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AAB924-95A0-28A9-AD4D-A2B7174F7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898E35-9BF3-49BF-BF2B-6112B8D5422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65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4C5B5-7233-1E4E-574F-7A3B7F83A7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B5ECD5-31B6-B8AC-5BD4-089F8A8B9F4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4CB269-C8EF-2845-2AFB-D3A70B92327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4F550D-CDA5-29E0-0190-F237B36564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7C8460-DD23-4CB8-932E-45E43CB40D89}" type="datetime1">
              <a:rPr lang="nl-NL"/>
              <a:pPr lvl="0"/>
              <a:t>29-3-2023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D5CAEA-6922-4225-4A19-771711C9B5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B2A9DC-7146-6A53-00E0-F304377B53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8BCA90-27DE-44FD-BC46-29B9FF4855E1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00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6AA7C0E-644D-A067-A779-3084E5D274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E56E02-3EC1-431A-E8AA-1340FD21C4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D5AF5E-DEB5-06C5-7C2A-6CBF62F44B7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CC18125-3E6F-448F-B1F7-4FD31A9A8D5F}" type="datetime1">
              <a:rPr lang="nl-NL"/>
              <a:pPr lvl="0"/>
              <a:t>29-3-2023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FE5E75-4AAF-F4CD-E497-883A850C3DC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3C9449-B639-17E6-7F22-A185E4A624F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4A5BB83-C702-4F2D-A4F6-E2BDC4864AA7}" type="slidenum"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B708422-2F90-9228-849D-355289D91C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32769" y="365129"/>
            <a:ext cx="1242056" cy="3467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Ovaal 5">
            <a:extLst>
              <a:ext uri="{FF2B5EF4-FFF2-40B4-BE49-F238E27FC236}">
                <a16:creationId xmlns:a16="http://schemas.microsoft.com/office/drawing/2014/main" id="{58B0EB9D-2CFB-B981-5FBB-F8406B12EB88}"/>
              </a:ext>
            </a:extLst>
          </p:cNvPr>
          <p:cNvSpPr/>
          <p:nvPr/>
        </p:nvSpPr>
        <p:spPr>
          <a:xfrm>
            <a:off x="9629290" y="-5511984"/>
            <a:ext cx="6486698" cy="72479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 cap="flat">
            <a:solidFill>
              <a:srgbClr val="09417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Ubuntu" pitchFamily="34"/>
            </a:endParaRPr>
          </a:p>
        </p:txBody>
      </p:sp>
      <p:sp>
        <p:nvSpPr>
          <p:cNvPr id="9" name="Ovaal 11">
            <a:extLst>
              <a:ext uri="{FF2B5EF4-FFF2-40B4-BE49-F238E27FC236}">
                <a16:creationId xmlns:a16="http://schemas.microsoft.com/office/drawing/2014/main" id="{00F5CDA3-3908-43ED-7147-E6CF5C6DA1BC}"/>
              </a:ext>
            </a:extLst>
          </p:cNvPr>
          <p:cNvSpPr/>
          <p:nvPr/>
        </p:nvSpPr>
        <p:spPr>
          <a:xfrm>
            <a:off x="-3031921" y="5644664"/>
            <a:ext cx="4743047" cy="474304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9417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Ubuntu" pitchFamily="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tekst, persoon, overdekt">
            <a:extLst>
              <a:ext uri="{FF2B5EF4-FFF2-40B4-BE49-F238E27FC236}">
                <a16:creationId xmlns:a16="http://schemas.microsoft.com/office/drawing/2014/main" id="{B560D4D7-3921-A784-CBEB-EF50DB5C8C1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6632"/>
          <a:stretch>
            <a:fillRect/>
          </a:stretch>
        </p:blipFill>
        <p:spPr>
          <a:xfrm>
            <a:off x="3475038" y="827088"/>
            <a:ext cx="4675187" cy="4675187"/>
          </a:xfrm>
          <a:prstGeom prst="ellipse">
            <a:avLst/>
          </a:prstGeom>
          <a:noFill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79F36A4-79DD-1EFA-A99E-7181B8D66021}"/>
              </a:ext>
            </a:extLst>
          </p:cNvPr>
          <p:cNvSpPr txBox="1"/>
          <p:nvPr/>
        </p:nvSpPr>
        <p:spPr>
          <a:xfrm>
            <a:off x="232413" y="4366040"/>
            <a:ext cx="2998463" cy="9508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i="0" u="none" strike="noStrike" kern="1200" cap="none" spc="0" baseline="0" dirty="0">
                <a:solidFill>
                  <a:srgbClr val="FFFFFF"/>
                </a:solidFill>
                <a:uFillTx/>
                <a:latin typeface="Ubuntu" pitchFamily="34"/>
              </a:rPr>
              <a:t>[</a:t>
            </a:r>
            <a:r>
              <a:rPr lang="nl-NL" sz="2000" b="1" i="0" u="none" strike="noStrike" kern="1200" cap="none" spc="0" baseline="0" dirty="0">
                <a:solidFill>
                  <a:srgbClr val="FFFFFF"/>
                </a:solidFill>
                <a:uFillTx/>
                <a:latin typeface="Ubuntu" pitchFamily="34"/>
              </a:rPr>
              <a:t>titel</a:t>
            </a:r>
            <a:r>
              <a:rPr lang="nl-NL" sz="2800" b="1" i="0" u="none" strike="noStrike" kern="1200" cap="none" spc="0" baseline="0" dirty="0">
                <a:solidFill>
                  <a:srgbClr val="FFFFFF"/>
                </a:solidFill>
                <a:uFillTx/>
                <a:latin typeface="Ubuntu" pitchFamily="34"/>
              </a:rPr>
              <a:t>]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EBB9D078-CDCD-B25B-DFA9-670351FFAF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8446" y="5539325"/>
            <a:ext cx="2946397" cy="839666"/>
          </a:xfrm>
        </p:spPr>
        <p:txBody>
          <a:bodyPr/>
          <a:lstStyle/>
          <a:p>
            <a:pPr marL="0" lvl="0" indent="0">
              <a:buNone/>
            </a:pPr>
            <a:r>
              <a:rPr lang="nl-NL" sz="1600">
                <a:solidFill>
                  <a:srgbClr val="FFFFFF"/>
                </a:solidFill>
                <a:latin typeface="Ubuntu" pitchFamily="34"/>
              </a:rPr>
              <a:t>[tekst]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BEB55-21C9-8859-BD58-2D33BB5910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CB15AF-3A6E-E5B9-5283-3058FFAD76E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3FA98-CB36-0CE0-983C-366AB38A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7242C9-DFC3-C645-320C-F8A5CF434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174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373cef-be4f-4d9d-8c21-84d7106fa1ca">
      <Terms xmlns="http://schemas.microsoft.com/office/infopath/2007/PartnerControls"/>
    </lcf76f155ced4ddcb4097134ff3c332f>
    <TaxCatchAll xmlns="a27fae2f-cf77-4c77-ba2a-66217548bc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13DD3DE4DFE4F9FAA0C159E07D4A1" ma:contentTypeVersion="16" ma:contentTypeDescription="Create a new document." ma:contentTypeScope="" ma:versionID="9dfb63bc5718734ffbce8f9f2a8c9003">
  <xsd:schema xmlns:xsd="http://www.w3.org/2001/XMLSchema" xmlns:xs="http://www.w3.org/2001/XMLSchema" xmlns:p="http://schemas.microsoft.com/office/2006/metadata/properties" xmlns:ns2="0f373cef-be4f-4d9d-8c21-84d7106fa1ca" xmlns:ns3="a27fae2f-cf77-4c77-ba2a-66217548bc4b" targetNamespace="http://schemas.microsoft.com/office/2006/metadata/properties" ma:root="true" ma:fieldsID="a6f29b6818650d2afe37691e6a5c715a" ns2:_="" ns3:_="">
    <xsd:import namespace="0f373cef-be4f-4d9d-8c21-84d7106fa1ca"/>
    <xsd:import namespace="a27fae2f-cf77-4c77-ba2a-66217548b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73cef-be4f-4d9d-8c21-84d7106fa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76f525-ff55-469a-9dab-23c85f54f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fae2f-cf77-4c77-ba2a-66217548bc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656f79-da93-4e17-93c6-607b9ae41be1}" ma:internalName="TaxCatchAll" ma:showField="CatchAllData" ma:web="a27fae2f-cf77-4c77-ba2a-66217548b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9940F2-F5ED-41BA-BD6F-423518C475BE}">
  <ds:schemaRefs>
    <ds:schemaRef ds:uri="http://schemas.microsoft.com/office/2006/metadata/properties"/>
    <ds:schemaRef ds:uri="http://schemas.microsoft.com/office/infopath/2007/PartnerControls"/>
    <ds:schemaRef ds:uri="0f373cef-be4f-4d9d-8c21-84d7106fa1ca"/>
    <ds:schemaRef ds:uri="a27fae2f-cf77-4c77-ba2a-66217548bc4b"/>
  </ds:schemaRefs>
</ds:datastoreItem>
</file>

<file path=customXml/itemProps2.xml><?xml version="1.0" encoding="utf-8"?>
<ds:datastoreItem xmlns:ds="http://schemas.openxmlformats.org/officeDocument/2006/customXml" ds:itemID="{C8102E96-88CD-4F79-B694-2465A6ABA0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FA310F-77EC-4714-A620-7B1ACB3772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373cef-be4f-4d9d-8c21-84d7106fa1ca"/>
    <ds:schemaRef ds:uri="a27fae2f-cf77-4c77-ba2a-66217548b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6</Words>
  <Application>Microsoft Office PowerPoint</Application>
  <PresentationFormat>Breedbeeld</PresentationFormat>
  <Paragraphs>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Ubuntu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[tekst]</dc:title>
  <dc:creator>Dogan Altiparmak</dc:creator>
  <cp:lastModifiedBy>Dogan Altiparmak</cp:lastModifiedBy>
  <cp:revision>15</cp:revision>
  <dcterms:created xsi:type="dcterms:W3CDTF">2022-06-29T09:33:46Z</dcterms:created>
  <dcterms:modified xsi:type="dcterms:W3CDTF">2023-03-29T11:14:21Z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0x01010058713DD3DE4DFE4F9FAA0C159E07D4A1</vt:lpwstr>
  </property>
  <property fmtid="{D5CDD505-2E9C-101B-9397-08002B2CF9AE}" pid="3" name="MediaServiceImageTags">
    <vt:lpwstr/>
  </property>
</Properties>
</file>