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611EB-5EF3-40E8-99F7-A491E7FA0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A932864-4BCE-42F5-B3B7-FDE9C490B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BE7434-7B8D-403E-9D2A-76D68A98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D96B6-0DD7-46C8-A922-F76E9B83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20A9EF-6675-406B-8C87-F603D54B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3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EAE9C-BE70-41CE-B5CC-DFADAB4C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D86AA0-BCA0-4A26-928A-8B5815643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990AB-BC22-4D0C-8533-CF99024A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7AF9BC-CDA7-4C7F-85CD-D7DB8AD0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2797F5-119F-471C-899A-CD6B0621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82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E3CD1D4-59C8-4AB6-A551-A4BCE6C9C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DE297E-4D6D-4A2C-933A-CBF26B485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0D9047-3241-48EA-81C0-9CED43B69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590867-3A65-4938-9DB1-EE17D505B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E2C24-B79D-43CE-B23C-9B891C0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1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FFA8B-757F-485C-A815-EFAE51E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41DE39-B45F-4013-B673-431D70FF7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ED7D0B6-2D42-4F72-A77A-16E9A4BB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9E5586-4094-4DD6-9ECF-7BB64F2BC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944BF4-F2FF-404F-ADDE-3E53802B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25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64D4-221A-4C0C-ACC8-8C778FFC2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F5D781-8406-4852-AA17-60EF25A29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66408C-50C9-449F-8447-FEAAC050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484573-739D-48CE-B084-8B940A11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8EA436-8EBD-4F81-B495-5E38DA0D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DDAE8-1D1D-4E8D-9A46-DDD647ABE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47427B-5456-44B4-998F-96BF616B3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0F06C1-D03C-432C-9395-1CC077ED1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13381E-D4F6-4CA1-98E8-9C287B07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203993-D55F-4DC0-9EDE-5333E86B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51805B-AAAC-4FC5-9899-D37077842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58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FCC48-E73E-402B-A71C-F0ECAFEF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BEC39F-5979-4F30-9434-E319137A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6B27179-E94E-4E5D-87FD-8A8F3EDAE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41AD2FF-1F83-408D-99A1-6F4E4FD9B7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9D94F7-D5FA-420B-B5A6-4A0DC9B58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11DBA0-D3C6-402C-9179-3F4CFBD6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3A2DFB-C42A-4592-9061-88248C8C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569BC1B-7C47-43AF-9399-FBA2957A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31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89845-9989-42E6-A132-2D4C3EA2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DF8035-0975-47F4-B908-366CEA23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28E398-E87C-4C5C-BBDB-022E8C5D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8FC893D-A4F6-4ED7-8243-FFAAA545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18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033AB5-FA5A-40DD-BB76-2F5C0DC76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9D19EF-6214-4284-A6C0-61F8C486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D7EFF1-9A83-443A-A8C0-198ADBC1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92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A58F8-FA29-4938-89CD-E853FF75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B2A83-0A7B-4BF8-B8A0-067C9E774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19661C-6DD7-4572-84CE-CA2EEB872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2F7A54-DD1B-4167-A722-179A0D3E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BB0F3AD-FED0-4FC1-919E-754AB817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7DCA33-F820-43D9-B214-82D126E6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51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5395C-BC62-4E3F-913C-5F198256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2D124D5-09BB-4227-8ED6-0747809B9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91D80B-A31F-4D3A-8AE6-F7D836ACA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38428B-1B2A-4791-8BAE-5D1F1850C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3FB6C99-9AE3-4F9C-8A7A-DE76F13E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7A8424-A64D-4277-B390-05DDD8949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74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7E5DCA-1B0A-45B8-8F6D-0124875F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336D73-0686-4D31-86E2-6E0EC6B5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C7A8A6-F900-49DE-B7F7-969F286A9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82E4-42E3-4791-A136-2F4BCE4E6601}" type="datetimeFigureOut">
              <a:rPr lang="nl-NL" smtClean="0"/>
              <a:t>21-12-2021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A889E4-C8BF-48CF-B876-3B99A2746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E5DDD5-F34A-4E41-B804-36B716693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E34B0-16C1-4E1A-AEC0-6A43D21FF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25640DE-9C54-42AB-AC47-48E61B4653EB}"/>
              </a:ext>
            </a:extLst>
          </p:cNvPr>
          <p:cNvSpPr/>
          <p:nvPr/>
        </p:nvSpPr>
        <p:spPr>
          <a:xfrm>
            <a:off x="3372373" y="642737"/>
            <a:ext cx="1734981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latin typeface="Century Gothic" panose="020B0502020202020204" pitchFamily="34" charset="0"/>
              </a:rPr>
              <a:t>Zorgverzekeraar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BF94B0C-50B4-4625-AA93-00DEBCDDE7BF}"/>
              </a:ext>
            </a:extLst>
          </p:cNvPr>
          <p:cNvSpPr/>
          <p:nvPr/>
        </p:nvSpPr>
        <p:spPr>
          <a:xfrm>
            <a:off x="5132522" y="642737"/>
            <a:ext cx="1379389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>
                <a:latin typeface="Century Gothic" panose="020B0502020202020204" pitchFamily="34" charset="0"/>
              </a:rPr>
              <a:t>2021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1F9AE00-BF94-4667-989A-DC20D58644F4}"/>
              </a:ext>
            </a:extLst>
          </p:cNvPr>
          <p:cNvSpPr/>
          <p:nvPr/>
        </p:nvSpPr>
        <p:spPr>
          <a:xfrm>
            <a:off x="6537079" y="642737"/>
            <a:ext cx="1379389" cy="382555"/>
          </a:xfrm>
          <a:prstGeom prst="rect">
            <a:avLst/>
          </a:prstGeom>
          <a:solidFill>
            <a:srgbClr val="333365"/>
          </a:solidFill>
          <a:ln>
            <a:solidFill>
              <a:srgbClr val="3333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dirty="0">
                <a:latin typeface="Century Gothic" panose="020B0502020202020204" pitchFamily="34" charset="0"/>
              </a:rPr>
              <a:t>2022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D1C1F03-8C29-4DE5-8FE3-688F7B53B12C}"/>
              </a:ext>
            </a:extLst>
          </p:cNvPr>
          <p:cNvSpPr/>
          <p:nvPr/>
        </p:nvSpPr>
        <p:spPr>
          <a:xfrm>
            <a:off x="3372373" y="1050459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Achmea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6BA08E26-DBF5-44EA-9E5A-15C3E74A449E}"/>
              </a:ext>
            </a:extLst>
          </p:cNvPr>
          <p:cNvSpPr/>
          <p:nvPr/>
        </p:nvSpPr>
        <p:spPr>
          <a:xfrm>
            <a:off x="5132522" y="105045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0B7B0DE3-D460-4966-B42B-DB2783C99F48}"/>
              </a:ext>
            </a:extLst>
          </p:cNvPr>
          <p:cNvSpPr/>
          <p:nvPr/>
        </p:nvSpPr>
        <p:spPr>
          <a:xfrm>
            <a:off x="6537079" y="105045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4992A087-43BB-4509-8FFB-7AFC254C46A0}"/>
              </a:ext>
            </a:extLst>
          </p:cNvPr>
          <p:cNvSpPr/>
          <p:nvPr/>
        </p:nvSpPr>
        <p:spPr>
          <a:xfrm>
            <a:off x="3372373" y="134253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Caresq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4A758DF2-4669-44D3-A3EB-9D60CAE0DF45}"/>
              </a:ext>
            </a:extLst>
          </p:cNvPr>
          <p:cNvSpPr/>
          <p:nvPr/>
        </p:nvSpPr>
        <p:spPr>
          <a:xfrm>
            <a:off x="5132522" y="134253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1D6D334E-E81B-4A8C-B74A-DA20D69B0B11}"/>
              </a:ext>
            </a:extLst>
          </p:cNvPr>
          <p:cNvSpPr/>
          <p:nvPr/>
        </p:nvSpPr>
        <p:spPr>
          <a:xfrm>
            <a:off x="6537079" y="134253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geen contract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FA84B1AE-01AC-41E3-B477-3A6D19142DBE}"/>
              </a:ext>
            </a:extLst>
          </p:cNvPr>
          <p:cNvSpPr/>
          <p:nvPr/>
        </p:nvSpPr>
        <p:spPr>
          <a:xfrm>
            <a:off x="3372373" y="1634606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CZ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06D18F77-2099-49AB-91D9-9EA9470DA873}"/>
              </a:ext>
            </a:extLst>
          </p:cNvPr>
          <p:cNvSpPr/>
          <p:nvPr/>
        </p:nvSpPr>
        <p:spPr>
          <a:xfrm>
            <a:off x="5132522" y="163460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3CBEA959-05EA-4B5F-B9FE-F2B7528A4007}"/>
              </a:ext>
            </a:extLst>
          </p:cNvPr>
          <p:cNvSpPr/>
          <p:nvPr/>
        </p:nvSpPr>
        <p:spPr>
          <a:xfrm>
            <a:off x="6537079" y="163460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 onderhandeling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722A1538-D593-41F0-8D7E-057EA83B96CC}"/>
              </a:ext>
            </a:extLst>
          </p:cNvPr>
          <p:cNvSpPr/>
          <p:nvPr/>
        </p:nvSpPr>
        <p:spPr>
          <a:xfrm>
            <a:off x="3372373" y="1926679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Eno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B7F67950-6959-4BED-B318-C79680ED5537}"/>
              </a:ext>
            </a:extLst>
          </p:cNvPr>
          <p:cNvSpPr/>
          <p:nvPr/>
        </p:nvSpPr>
        <p:spPr>
          <a:xfrm>
            <a:off x="5132522" y="192667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7CCDEF32-B7AD-4F58-81CC-BD6F9CB978EE}"/>
              </a:ext>
            </a:extLst>
          </p:cNvPr>
          <p:cNvSpPr/>
          <p:nvPr/>
        </p:nvSpPr>
        <p:spPr>
          <a:xfrm>
            <a:off x="6537079" y="1926679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 onderhandeling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5E43F159-DE14-4AB9-A2A0-C919508CE500}"/>
              </a:ext>
            </a:extLst>
          </p:cNvPr>
          <p:cNvSpPr/>
          <p:nvPr/>
        </p:nvSpPr>
        <p:spPr>
          <a:xfrm>
            <a:off x="3372373" y="221875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 err="1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Menzis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3CA460CB-E5C1-49D8-AF4E-3C593DD9E36F}"/>
              </a:ext>
            </a:extLst>
          </p:cNvPr>
          <p:cNvSpPr/>
          <p:nvPr/>
        </p:nvSpPr>
        <p:spPr>
          <a:xfrm>
            <a:off x="5132522" y="221875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4A6F8F44-04A5-4167-B32F-8A86D07A1FC1}"/>
              </a:ext>
            </a:extLst>
          </p:cNvPr>
          <p:cNvSpPr/>
          <p:nvPr/>
        </p:nvSpPr>
        <p:spPr>
          <a:xfrm>
            <a:off x="6537079" y="221875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 onderhandeling</a:t>
            </a: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A7400E4-F47F-46ED-808D-F6AE25D53E3A}"/>
              </a:ext>
            </a:extLst>
          </p:cNvPr>
          <p:cNvSpPr/>
          <p:nvPr/>
        </p:nvSpPr>
        <p:spPr>
          <a:xfrm>
            <a:off x="3372373" y="2510826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ONVZ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92A35BA8-1141-4960-89FF-B8FB9E5B6D75}"/>
              </a:ext>
            </a:extLst>
          </p:cNvPr>
          <p:cNvSpPr/>
          <p:nvPr/>
        </p:nvSpPr>
        <p:spPr>
          <a:xfrm>
            <a:off x="5132522" y="251082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FA15BCA4-1A01-4631-8C15-C8527CEF6DDA}"/>
              </a:ext>
            </a:extLst>
          </p:cNvPr>
          <p:cNvSpPr/>
          <p:nvPr/>
        </p:nvSpPr>
        <p:spPr>
          <a:xfrm>
            <a:off x="6537079" y="2510826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80237135-B9D8-4304-B45A-5EBE0E9F521C}"/>
              </a:ext>
            </a:extLst>
          </p:cNvPr>
          <p:cNvSpPr/>
          <p:nvPr/>
        </p:nvSpPr>
        <p:spPr>
          <a:xfrm>
            <a:off x="3370832" y="2800890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OWM Zorg en Zekerheid</a:t>
            </a:r>
            <a:endParaRPr lang="nl-NL" sz="105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9BF923F0-E24F-4E06-BBC9-265E24BB4EAE}"/>
              </a:ext>
            </a:extLst>
          </p:cNvPr>
          <p:cNvSpPr/>
          <p:nvPr/>
        </p:nvSpPr>
        <p:spPr>
          <a:xfrm>
            <a:off x="5130981" y="2800890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23002B1A-3F7C-4904-833F-087F36B3F8F0}"/>
              </a:ext>
            </a:extLst>
          </p:cNvPr>
          <p:cNvSpPr/>
          <p:nvPr/>
        </p:nvSpPr>
        <p:spPr>
          <a:xfrm>
            <a:off x="6535538" y="2800890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7E3B77A8-FA46-4B70-AD2C-555BEC793B6F}"/>
              </a:ext>
            </a:extLst>
          </p:cNvPr>
          <p:cNvSpPr/>
          <p:nvPr/>
        </p:nvSpPr>
        <p:spPr>
          <a:xfrm>
            <a:off x="3370832" y="3092963"/>
            <a:ext cx="1734981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VGZ</a:t>
            </a: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1B90AAD-3CBF-4CD5-B517-9D908E121F27}"/>
              </a:ext>
            </a:extLst>
          </p:cNvPr>
          <p:cNvSpPr/>
          <p:nvPr/>
        </p:nvSpPr>
        <p:spPr>
          <a:xfrm>
            <a:off x="5130981" y="309296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contract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0D9540BD-872F-42D5-BCB7-575CA8062378}"/>
              </a:ext>
            </a:extLst>
          </p:cNvPr>
          <p:cNvSpPr/>
          <p:nvPr/>
        </p:nvSpPr>
        <p:spPr>
          <a:xfrm>
            <a:off x="6535538" y="3092963"/>
            <a:ext cx="1379389" cy="26690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05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 onderhandeling</a:t>
            </a:r>
          </a:p>
        </p:txBody>
      </p:sp>
    </p:spTree>
    <p:extLst>
      <p:ext uri="{BB962C8B-B14F-4D97-AF65-F5344CB8AC3E}">
        <p14:creationId xmlns:p14="http://schemas.microsoft.com/office/powerpoint/2010/main" val="103117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8331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</Words>
  <Application>Microsoft Office PowerPoint</Application>
  <PresentationFormat>Breedbeeld</PresentationFormat>
  <Paragraphs>27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Nienke de Bruin</dc:creator>
  <cp:lastModifiedBy>Brechje Waamelink</cp:lastModifiedBy>
  <cp:revision>1</cp:revision>
  <dcterms:created xsi:type="dcterms:W3CDTF">2021-12-20T11:22:00Z</dcterms:created>
  <dcterms:modified xsi:type="dcterms:W3CDTF">2021-12-21T08:09:38Z</dcterms:modified>
</cp:coreProperties>
</file>