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6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5611EB-5EF3-40E8-99F7-A491E7FA03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6A932864-4BCE-42F5-B3B7-FDE9C490B5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CBE7434-7B8D-403E-9D2A-76D68A9800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A82E4-42E3-4791-A136-2F4BCE4E6601}" type="datetimeFigureOut">
              <a:rPr lang="nl-NL" smtClean="0"/>
              <a:t>21-12-2021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1DD96B6-0DD7-46C8-A922-F76E9B83C4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920A9EF-6675-406B-8C87-F603D54B9D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E34B0-16C1-4E1A-AEC0-6A43D21FF87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67353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D5EAE9C-BE70-41CE-B5CC-DFADAB4CEE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DCD86AA0-BCA0-4A26-928A-8B58156438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DA990AB-BC22-4D0C-8533-CF99024AF6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A82E4-42E3-4791-A136-2F4BCE4E6601}" type="datetimeFigureOut">
              <a:rPr lang="nl-NL" smtClean="0"/>
              <a:t>21-12-2021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87AF9BC-CDA7-4C7F-85CD-D7DB8AD0C7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82797F5-119F-471C-899A-CD6B062166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E34B0-16C1-4E1A-AEC0-6A43D21FF87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62826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BE3CD1D4-59C8-4AB6-A551-A4BCE6C9CE5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EFDE297E-4D6D-4A2C-933A-CBF26B4854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10D9047-3241-48EA-81C0-9CED43B695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A82E4-42E3-4791-A136-2F4BCE4E6601}" type="datetimeFigureOut">
              <a:rPr lang="nl-NL" smtClean="0"/>
              <a:t>21-12-2021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4590867-3A65-4938-9DB1-EE17D505B7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7FE2C24-B79D-43CE-B23C-9B891C085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E34B0-16C1-4E1A-AEC0-6A43D21FF87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7116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7FFFA8B-757F-485C-A815-EFAE51E084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E41DE39-B45F-4013-B673-431D70FF71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ED7D0B6-2D42-4F72-A77A-16E9A4BB72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A82E4-42E3-4791-A136-2F4BCE4E6601}" type="datetimeFigureOut">
              <a:rPr lang="nl-NL" smtClean="0"/>
              <a:t>21-12-2021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F9E5586-4094-4DD6-9ECF-7BB64F2BC2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6944BF4-F2FF-404F-ADDE-3E53802B6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E34B0-16C1-4E1A-AEC0-6A43D21FF87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57250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D5964D4-221A-4C0C-ACC8-8C778FFC2B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D9F5D781-8406-4852-AA17-60EF25A29C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C66408C-50C9-449F-8447-FEAAC05007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A82E4-42E3-4791-A136-2F4BCE4E6601}" type="datetimeFigureOut">
              <a:rPr lang="nl-NL" smtClean="0"/>
              <a:t>21-12-2021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9484573-739D-48CE-B084-8B940A111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C8EA436-8EBD-4F81-B495-5E38DA0D22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E34B0-16C1-4E1A-AEC0-6A43D21FF87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993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3DDAE8-1D1D-4E8D-9A46-DDD647ABE6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447427B-5456-44B4-998F-96BF616B37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580F06C1-D03C-432C-9395-1CC077ED16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BD13381E-D4F6-4CA1-98E8-9C287B07A7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A82E4-42E3-4791-A136-2F4BCE4E6601}" type="datetimeFigureOut">
              <a:rPr lang="nl-NL" smtClean="0"/>
              <a:t>21-12-2021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89203993-D55F-4DC0-9EDE-5333E86BB6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AA51805B-AAAC-4FC5-9899-D37077842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E34B0-16C1-4E1A-AEC0-6A43D21FF87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25885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06FCC48-E73E-402B-A71C-F0ECAFEFEC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1BEC39F-5979-4F30-9434-E319137A12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86B27179-E94E-4E5D-87FD-8A8F3EDAEA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E41AD2FF-1F83-408D-99A1-6F4E4FD9B7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B39D94F7-D5FA-420B-B5A6-4A0DC9B587E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0511DBA0-D3C6-402C-9179-3F4CFBD6F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A82E4-42E3-4791-A136-2F4BCE4E6601}" type="datetimeFigureOut">
              <a:rPr lang="nl-NL" smtClean="0"/>
              <a:t>21-12-2021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C73A2DFB-C42A-4592-9061-88248C8CB9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A569BC1B-7C47-43AF-9399-FBA2957AB9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E34B0-16C1-4E1A-AEC0-6A43D21FF87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84315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A089845-9989-42E6-A132-2D4C3EA2B6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67DF8035-0975-47F4-B908-366CEA2345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A82E4-42E3-4791-A136-2F4BCE4E6601}" type="datetimeFigureOut">
              <a:rPr lang="nl-NL" smtClean="0"/>
              <a:t>21-12-2021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E628E398-E87C-4C5C-BBDB-022E8C5D6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48FC893D-A4F6-4ED7-8243-FFAAA545D8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E34B0-16C1-4E1A-AEC0-6A43D21FF87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72183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12033AB5-FA5A-40DD-BB76-2F5C0DC761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A82E4-42E3-4791-A136-2F4BCE4E6601}" type="datetimeFigureOut">
              <a:rPr lang="nl-NL" smtClean="0"/>
              <a:t>21-12-2021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949D19EF-6214-4284-A6C0-61F8C4861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2BD7EFF1-9A83-443A-A8C0-198ADBC1E0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E34B0-16C1-4E1A-AEC0-6A43D21FF87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05921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50A58F8-FA29-4938-89CD-E853FF752B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E6B2A83-0A7B-4BF8-B8A0-067C9E774D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B819661C-6DD7-4572-84CE-CA2EEB8725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442F7A54-DD1B-4167-A722-179A0D3EDE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A82E4-42E3-4791-A136-2F4BCE4E6601}" type="datetimeFigureOut">
              <a:rPr lang="nl-NL" smtClean="0"/>
              <a:t>21-12-2021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BB0F3AD-FED0-4FC1-919E-754AB81762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97DCA33-F820-43D9-B214-82D126E63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E34B0-16C1-4E1A-AEC0-6A43D21FF87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21513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2D5395C-BC62-4E3F-913C-5F198256DA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32D124D5-09BB-4227-8ED6-0747809B97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B491D80B-A31F-4D3A-8AE6-F7D836ACA8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7A38428B-1B2A-4791-8BAE-5D1F1850CD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A82E4-42E3-4791-A136-2F4BCE4E6601}" type="datetimeFigureOut">
              <a:rPr lang="nl-NL" smtClean="0"/>
              <a:t>21-12-2021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73FB6C99-9AE3-4F9C-8A7A-DE76F13E94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617A8424-A64D-4277-B390-05DDD8949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E34B0-16C1-4E1A-AEC0-6A43D21FF87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11744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A07E5DCA-1B0A-45B8-8F6D-0124875FE7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F2336D73-0686-4D31-86E2-6E0EC6B548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8C7A8A6-F900-49DE-B7F7-969F286A9B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CA82E4-42E3-4791-A136-2F4BCE4E6601}" type="datetimeFigureOut">
              <a:rPr lang="nl-NL" smtClean="0"/>
              <a:t>21-12-2021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CA889E4-C8BF-48CF-B876-3B99A27463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4E5DDD5-F34A-4E41-B804-36B716693A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3E34B0-16C1-4E1A-AEC0-6A43D21FF87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15421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>
            <a:extLst>
              <a:ext uri="{FF2B5EF4-FFF2-40B4-BE49-F238E27FC236}">
                <a16:creationId xmlns:a16="http://schemas.microsoft.com/office/drawing/2014/main" id="{225640DE-9C54-42AB-AC47-48E61B4653EB}"/>
              </a:ext>
            </a:extLst>
          </p:cNvPr>
          <p:cNvSpPr/>
          <p:nvPr/>
        </p:nvSpPr>
        <p:spPr>
          <a:xfrm>
            <a:off x="3372373" y="642737"/>
            <a:ext cx="1734981" cy="382555"/>
          </a:xfrm>
          <a:prstGeom prst="rect">
            <a:avLst/>
          </a:prstGeom>
          <a:solidFill>
            <a:srgbClr val="333365"/>
          </a:solidFill>
          <a:ln>
            <a:solidFill>
              <a:srgbClr val="33336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050" dirty="0">
                <a:latin typeface="Century Gothic" panose="020B0502020202020204" pitchFamily="34" charset="0"/>
              </a:rPr>
              <a:t>Zorgverzekeraar</a:t>
            </a:r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2BF94B0C-50B4-4625-AA93-00DEBCDDE7BF}"/>
              </a:ext>
            </a:extLst>
          </p:cNvPr>
          <p:cNvSpPr/>
          <p:nvPr/>
        </p:nvSpPr>
        <p:spPr>
          <a:xfrm>
            <a:off x="5132522" y="642737"/>
            <a:ext cx="1379389" cy="382555"/>
          </a:xfrm>
          <a:prstGeom prst="rect">
            <a:avLst/>
          </a:prstGeom>
          <a:solidFill>
            <a:srgbClr val="333365"/>
          </a:solidFill>
          <a:ln>
            <a:solidFill>
              <a:srgbClr val="33336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" dirty="0">
                <a:latin typeface="Century Gothic" panose="020B0502020202020204" pitchFamily="34" charset="0"/>
              </a:rPr>
              <a:t>2021</a:t>
            </a:r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21F9AE00-BF94-4667-989A-DC20D58644F4}"/>
              </a:ext>
            </a:extLst>
          </p:cNvPr>
          <p:cNvSpPr/>
          <p:nvPr/>
        </p:nvSpPr>
        <p:spPr>
          <a:xfrm>
            <a:off x="6537079" y="642737"/>
            <a:ext cx="1747229" cy="382555"/>
          </a:xfrm>
          <a:prstGeom prst="rect">
            <a:avLst/>
          </a:prstGeom>
          <a:solidFill>
            <a:srgbClr val="333365"/>
          </a:solidFill>
          <a:ln>
            <a:solidFill>
              <a:srgbClr val="33336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" dirty="0">
                <a:latin typeface="Century Gothic" panose="020B0502020202020204" pitchFamily="34" charset="0"/>
              </a:rPr>
              <a:t>2022</a:t>
            </a:r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3D1C1F03-8C29-4DE5-8FE3-688F7B53B12C}"/>
              </a:ext>
            </a:extLst>
          </p:cNvPr>
          <p:cNvSpPr/>
          <p:nvPr/>
        </p:nvSpPr>
        <p:spPr>
          <a:xfrm>
            <a:off x="3372373" y="1050459"/>
            <a:ext cx="1734981" cy="266908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05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Achmea</a:t>
            </a:r>
          </a:p>
        </p:txBody>
      </p:sp>
      <p:sp>
        <p:nvSpPr>
          <p:cNvPr id="10" name="Rechthoek 9">
            <a:extLst>
              <a:ext uri="{FF2B5EF4-FFF2-40B4-BE49-F238E27FC236}">
                <a16:creationId xmlns:a16="http://schemas.microsoft.com/office/drawing/2014/main" id="{6BA08E26-DBF5-44EA-9E5A-15C3E74A449E}"/>
              </a:ext>
            </a:extLst>
          </p:cNvPr>
          <p:cNvSpPr/>
          <p:nvPr/>
        </p:nvSpPr>
        <p:spPr>
          <a:xfrm>
            <a:off x="5132522" y="1050459"/>
            <a:ext cx="1379389" cy="266908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05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geen contract</a:t>
            </a:r>
          </a:p>
        </p:txBody>
      </p:sp>
      <p:sp>
        <p:nvSpPr>
          <p:cNvPr id="11" name="Rechthoek 10">
            <a:extLst>
              <a:ext uri="{FF2B5EF4-FFF2-40B4-BE49-F238E27FC236}">
                <a16:creationId xmlns:a16="http://schemas.microsoft.com/office/drawing/2014/main" id="{0B7B0DE3-D460-4966-B42B-DB2783C99F48}"/>
              </a:ext>
            </a:extLst>
          </p:cNvPr>
          <p:cNvSpPr/>
          <p:nvPr/>
        </p:nvSpPr>
        <p:spPr>
          <a:xfrm>
            <a:off x="6537079" y="1050459"/>
            <a:ext cx="1747229" cy="266908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05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geen contract</a:t>
            </a:r>
          </a:p>
        </p:txBody>
      </p:sp>
      <p:sp>
        <p:nvSpPr>
          <p:cNvPr id="12" name="Rechthoek 11">
            <a:extLst>
              <a:ext uri="{FF2B5EF4-FFF2-40B4-BE49-F238E27FC236}">
                <a16:creationId xmlns:a16="http://schemas.microsoft.com/office/drawing/2014/main" id="{4992A087-43BB-4509-8FFB-7AFC254C46A0}"/>
              </a:ext>
            </a:extLst>
          </p:cNvPr>
          <p:cNvSpPr/>
          <p:nvPr/>
        </p:nvSpPr>
        <p:spPr>
          <a:xfrm>
            <a:off x="3372373" y="1342533"/>
            <a:ext cx="1734981" cy="266908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050" dirty="0" err="1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Caresq</a:t>
            </a:r>
            <a:endParaRPr lang="nl-NL" sz="1050" dirty="0">
              <a:solidFill>
                <a:sysClr val="windowText" lastClr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Rechthoek 12">
            <a:extLst>
              <a:ext uri="{FF2B5EF4-FFF2-40B4-BE49-F238E27FC236}">
                <a16:creationId xmlns:a16="http://schemas.microsoft.com/office/drawing/2014/main" id="{4A758DF2-4669-44D3-A3EB-9D60CAE0DF45}"/>
              </a:ext>
            </a:extLst>
          </p:cNvPr>
          <p:cNvSpPr/>
          <p:nvPr/>
        </p:nvSpPr>
        <p:spPr>
          <a:xfrm>
            <a:off x="5132522" y="1342533"/>
            <a:ext cx="1379389" cy="266908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05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contract</a:t>
            </a:r>
          </a:p>
        </p:txBody>
      </p:sp>
      <p:sp>
        <p:nvSpPr>
          <p:cNvPr id="14" name="Rechthoek 13">
            <a:extLst>
              <a:ext uri="{FF2B5EF4-FFF2-40B4-BE49-F238E27FC236}">
                <a16:creationId xmlns:a16="http://schemas.microsoft.com/office/drawing/2014/main" id="{1D6D334E-E81B-4A8C-B74A-DA20D69B0B11}"/>
              </a:ext>
            </a:extLst>
          </p:cNvPr>
          <p:cNvSpPr/>
          <p:nvPr/>
        </p:nvSpPr>
        <p:spPr>
          <a:xfrm>
            <a:off x="6537079" y="1342533"/>
            <a:ext cx="1747229" cy="266908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05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geen contract</a:t>
            </a:r>
          </a:p>
        </p:txBody>
      </p:sp>
      <p:sp>
        <p:nvSpPr>
          <p:cNvPr id="15" name="Rechthoek 14">
            <a:extLst>
              <a:ext uri="{FF2B5EF4-FFF2-40B4-BE49-F238E27FC236}">
                <a16:creationId xmlns:a16="http://schemas.microsoft.com/office/drawing/2014/main" id="{FA84B1AE-01AC-41E3-B477-3A6D19142DBE}"/>
              </a:ext>
            </a:extLst>
          </p:cNvPr>
          <p:cNvSpPr/>
          <p:nvPr/>
        </p:nvSpPr>
        <p:spPr>
          <a:xfrm>
            <a:off x="3372373" y="1634606"/>
            <a:ext cx="1734981" cy="266908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05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CZ</a:t>
            </a:r>
          </a:p>
        </p:txBody>
      </p:sp>
      <p:sp>
        <p:nvSpPr>
          <p:cNvPr id="16" name="Rechthoek 15">
            <a:extLst>
              <a:ext uri="{FF2B5EF4-FFF2-40B4-BE49-F238E27FC236}">
                <a16:creationId xmlns:a16="http://schemas.microsoft.com/office/drawing/2014/main" id="{06D18F77-2099-49AB-91D9-9EA9470DA873}"/>
              </a:ext>
            </a:extLst>
          </p:cNvPr>
          <p:cNvSpPr/>
          <p:nvPr/>
        </p:nvSpPr>
        <p:spPr>
          <a:xfrm>
            <a:off x="5132522" y="1634606"/>
            <a:ext cx="1379389" cy="266908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05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contract</a:t>
            </a:r>
          </a:p>
        </p:txBody>
      </p:sp>
      <p:sp>
        <p:nvSpPr>
          <p:cNvPr id="17" name="Rechthoek 16">
            <a:extLst>
              <a:ext uri="{FF2B5EF4-FFF2-40B4-BE49-F238E27FC236}">
                <a16:creationId xmlns:a16="http://schemas.microsoft.com/office/drawing/2014/main" id="{3CBEA959-05EA-4B5F-B9FE-F2B7528A4007}"/>
              </a:ext>
            </a:extLst>
          </p:cNvPr>
          <p:cNvSpPr/>
          <p:nvPr/>
        </p:nvSpPr>
        <p:spPr>
          <a:xfrm>
            <a:off x="6537079" y="1634606"/>
            <a:ext cx="1747229" cy="266908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05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Geen nieuwe cliënten</a:t>
            </a:r>
          </a:p>
        </p:txBody>
      </p:sp>
      <p:sp>
        <p:nvSpPr>
          <p:cNvPr id="18" name="Rechthoek 17">
            <a:extLst>
              <a:ext uri="{FF2B5EF4-FFF2-40B4-BE49-F238E27FC236}">
                <a16:creationId xmlns:a16="http://schemas.microsoft.com/office/drawing/2014/main" id="{722A1538-D593-41F0-8D7E-057EA83B96CC}"/>
              </a:ext>
            </a:extLst>
          </p:cNvPr>
          <p:cNvSpPr/>
          <p:nvPr/>
        </p:nvSpPr>
        <p:spPr>
          <a:xfrm>
            <a:off x="3372373" y="1926679"/>
            <a:ext cx="1734981" cy="266908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050" dirty="0" err="1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Eno</a:t>
            </a:r>
            <a:endParaRPr lang="nl-NL" sz="1050" dirty="0">
              <a:solidFill>
                <a:sysClr val="windowText" lastClr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9" name="Rechthoek 18">
            <a:extLst>
              <a:ext uri="{FF2B5EF4-FFF2-40B4-BE49-F238E27FC236}">
                <a16:creationId xmlns:a16="http://schemas.microsoft.com/office/drawing/2014/main" id="{B7F67950-6959-4BED-B318-C79680ED5537}"/>
              </a:ext>
            </a:extLst>
          </p:cNvPr>
          <p:cNvSpPr/>
          <p:nvPr/>
        </p:nvSpPr>
        <p:spPr>
          <a:xfrm>
            <a:off x="5132522" y="1926679"/>
            <a:ext cx="1379389" cy="266908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05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contract</a:t>
            </a:r>
          </a:p>
        </p:txBody>
      </p:sp>
      <p:sp>
        <p:nvSpPr>
          <p:cNvPr id="20" name="Rechthoek 19">
            <a:extLst>
              <a:ext uri="{FF2B5EF4-FFF2-40B4-BE49-F238E27FC236}">
                <a16:creationId xmlns:a16="http://schemas.microsoft.com/office/drawing/2014/main" id="{7CCDEF32-B7AD-4F58-81CC-BD6F9CB978EE}"/>
              </a:ext>
            </a:extLst>
          </p:cNvPr>
          <p:cNvSpPr/>
          <p:nvPr/>
        </p:nvSpPr>
        <p:spPr>
          <a:xfrm>
            <a:off x="6537079" y="1926679"/>
            <a:ext cx="1747229" cy="266908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05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In onderhandeling</a:t>
            </a:r>
          </a:p>
        </p:txBody>
      </p:sp>
      <p:sp>
        <p:nvSpPr>
          <p:cNvPr id="21" name="Rechthoek 20">
            <a:extLst>
              <a:ext uri="{FF2B5EF4-FFF2-40B4-BE49-F238E27FC236}">
                <a16:creationId xmlns:a16="http://schemas.microsoft.com/office/drawing/2014/main" id="{5E43F159-DE14-4AB9-A2A0-C919508CE500}"/>
              </a:ext>
            </a:extLst>
          </p:cNvPr>
          <p:cNvSpPr/>
          <p:nvPr/>
        </p:nvSpPr>
        <p:spPr>
          <a:xfrm>
            <a:off x="3372373" y="2218753"/>
            <a:ext cx="1734981" cy="266908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050" dirty="0" err="1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Menzis</a:t>
            </a:r>
            <a:endParaRPr lang="nl-NL" sz="1050" dirty="0">
              <a:solidFill>
                <a:sysClr val="windowText" lastClr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22" name="Rechthoek 21">
            <a:extLst>
              <a:ext uri="{FF2B5EF4-FFF2-40B4-BE49-F238E27FC236}">
                <a16:creationId xmlns:a16="http://schemas.microsoft.com/office/drawing/2014/main" id="{3CA460CB-E5C1-49D8-AF4E-3C593DD9E36F}"/>
              </a:ext>
            </a:extLst>
          </p:cNvPr>
          <p:cNvSpPr/>
          <p:nvPr/>
        </p:nvSpPr>
        <p:spPr>
          <a:xfrm>
            <a:off x="5132522" y="2218753"/>
            <a:ext cx="1379389" cy="266908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05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contract</a:t>
            </a:r>
          </a:p>
        </p:txBody>
      </p:sp>
      <p:sp>
        <p:nvSpPr>
          <p:cNvPr id="23" name="Rechthoek 22">
            <a:extLst>
              <a:ext uri="{FF2B5EF4-FFF2-40B4-BE49-F238E27FC236}">
                <a16:creationId xmlns:a16="http://schemas.microsoft.com/office/drawing/2014/main" id="{4A6F8F44-04A5-4167-B32F-8A86D07A1FC1}"/>
              </a:ext>
            </a:extLst>
          </p:cNvPr>
          <p:cNvSpPr/>
          <p:nvPr/>
        </p:nvSpPr>
        <p:spPr>
          <a:xfrm>
            <a:off x="6537079" y="2218753"/>
            <a:ext cx="1747229" cy="266908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05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Geen nieuwe cliënten</a:t>
            </a:r>
          </a:p>
        </p:txBody>
      </p:sp>
      <p:sp>
        <p:nvSpPr>
          <p:cNvPr id="24" name="Rechthoek 23">
            <a:extLst>
              <a:ext uri="{FF2B5EF4-FFF2-40B4-BE49-F238E27FC236}">
                <a16:creationId xmlns:a16="http://schemas.microsoft.com/office/drawing/2014/main" id="{CA7400E4-F47F-46ED-808D-F6AE25D53E3A}"/>
              </a:ext>
            </a:extLst>
          </p:cNvPr>
          <p:cNvSpPr/>
          <p:nvPr/>
        </p:nvSpPr>
        <p:spPr>
          <a:xfrm>
            <a:off x="3372373" y="2510826"/>
            <a:ext cx="1734981" cy="266908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05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ONVZ</a:t>
            </a:r>
          </a:p>
        </p:txBody>
      </p:sp>
      <p:sp>
        <p:nvSpPr>
          <p:cNvPr id="25" name="Rechthoek 24">
            <a:extLst>
              <a:ext uri="{FF2B5EF4-FFF2-40B4-BE49-F238E27FC236}">
                <a16:creationId xmlns:a16="http://schemas.microsoft.com/office/drawing/2014/main" id="{92A35BA8-1141-4960-89FF-B8FB9E5B6D75}"/>
              </a:ext>
            </a:extLst>
          </p:cNvPr>
          <p:cNvSpPr/>
          <p:nvPr/>
        </p:nvSpPr>
        <p:spPr>
          <a:xfrm>
            <a:off x="5132522" y="2510826"/>
            <a:ext cx="1379389" cy="266908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05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contract</a:t>
            </a:r>
          </a:p>
        </p:txBody>
      </p:sp>
      <p:sp>
        <p:nvSpPr>
          <p:cNvPr id="26" name="Rechthoek 25">
            <a:extLst>
              <a:ext uri="{FF2B5EF4-FFF2-40B4-BE49-F238E27FC236}">
                <a16:creationId xmlns:a16="http://schemas.microsoft.com/office/drawing/2014/main" id="{FA15BCA4-1A01-4631-8C15-C8527CEF6DDA}"/>
              </a:ext>
            </a:extLst>
          </p:cNvPr>
          <p:cNvSpPr/>
          <p:nvPr/>
        </p:nvSpPr>
        <p:spPr>
          <a:xfrm>
            <a:off x="6537079" y="2510826"/>
            <a:ext cx="1747229" cy="266908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05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contract</a:t>
            </a:r>
          </a:p>
        </p:txBody>
      </p:sp>
      <p:sp>
        <p:nvSpPr>
          <p:cNvPr id="27" name="Rechthoek 26">
            <a:extLst>
              <a:ext uri="{FF2B5EF4-FFF2-40B4-BE49-F238E27FC236}">
                <a16:creationId xmlns:a16="http://schemas.microsoft.com/office/drawing/2014/main" id="{80237135-B9D8-4304-B45A-5EBE0E9F521C}"/>
              </a:ext>
            </a:extLst>
          </p:cNvPr>
          <p:cNvSpPr/>
          <p:nvPr/>
        </p:nvSpPr>
        <p:spPr>
          <a:xfrm>
            <a:off x="3370832" y="2800890"/>
            <a:ext cx="1734981" cy="266908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05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OWM Zorg en Zekerheid</a:t>
            </a:r>
            <a:endParaRPr lang="nl-NL" sz="1050" dirty="0">
              <a:solidFill>
                <a:sysClr val="windowText" lastClr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28" name="Rechthoek 27">
            <a:extLst>
              <a:ext uri="{FF2B5EF4-FFF2-40B4-BE49-F238E27FC236}">
                <a16:creationId xmlns:a16="http://schemas.microsoft.com/office/drawing/2014/main" id="{9BF923F0-E24F-4E06-BBC9-265E24BB4EAE}"/>
              </a:ext>
            </a:extLst>
          </p:cNvPr>
          <p:cNvSpPr/>
          <p:nvPr/>
        </p:nvSpPr>
        <p:spPr>
          <a:xfrm>
            <a:off x="5130981" y="2800890"/>
            <a:ext cx="1379389" cy="266908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05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contract</a:t>
            </a:r>
          </a:p>
        </p:txBody>
      </p:sp>
      <p:sp>
        <p:nvSpPr>
          <p:cNvPr id="29" name="Rechthoek 28">
            <a:extLst>
              <a:ext uri="{FF2B5EF4-FFF2-40B4-BE49-F238E27FC236}">
                <a16:creationId xmlns:a16="http://schemas.microsoft.com/office/drawing/2014/main" id="{23002B1A-3F7C-4904-833F-087F36B3F8F0}"/>
              </a:ext>
            </a:extLst>
          </p:cNvPr>
          <p:cNvSpPr/>
          <p:nvPr/>
        </p:nvSpPr>
        <p:spPr>
          <a:xfrm>
            <a:off x="6535538" y="2800890"/>
            <a:ext cx="1747229" cy="266908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05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contract</a:t>
            </a:r>
          </a:p>
        </p:txBody>
      </p:sp>
      <p:sp>
        <p:nvSpPr>
          <p:cNvPr id="30" name="Rechthoek 29">
            <a:extLst>
              <a:ext uri="{FF2B5EF4-FFF2-40B4-BE49-F238E27FC236}">
                <a16:creationId xmlns:a16="http://schemas.microsoft.com/office/drawing/2014/main" id="{7E3B77A8-FA46-4B70-AD2C-555BEC793B6F}"/>
              </a:ext>
            </a:extLst>
          </p:cNvPr>
          <p:cNvSpPr/>
          <p:nvPr/>
        </p:nvSpPr>
        <p:spPr>
          <a:xfrm>
            <a:off x="3370832" y="3092963"/>
            <a:ext cx="1734981" cy="266908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05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VGZ</a:t>
            </a:r>
          </a:p>
        </p:txBody>
      </p:sp>
      <p:sp>
        <p:nvSpPr>
          <p:cNvPr id="31" name="Rechthoek 30">
            <a:extLst>
              <a:ext uri="{FF2B5EF4-FFF2-40B4-BE49-F238E27FC236}">
                <a16:creationId xmlns:a16="http://schemas.microsoft.com/office/drawing/2014/main" id="{D1B90AAD-3CBF-4CD5-B517-9D908E121F27}"/>
              </a:ext>
            </a:extLst>
          </p:cNvPr>
          <p:cNvSpPr/>
          <p:nvPr/>
        </p:nvSpPr>
        <p:spPr>
          <a:xfrm>
            <a:off x="5130981" y="3092963"/>
            <a:ext cx="1379389" cy="266908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05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contract</a:t>
            </a:r>
          </a:p>
        </p:txBody>
      </p:sp>
      <p:sp>
        <p:nvSpPr>
          <p:cNvPr id="32" name="Rechthoek 31">
            <a:extLst>
              <a:ext uri="{FF2B5EF4-FFF2-40B4-BE49-F238E27FC236}">
                <a16:creationId xmlns:a16="http://schemas.microsoft.com/office/drawing/2014/main" id="{0D9540BD-872F-42D5-BCB7-575CA8062378}"/>
              </a:ext>
            </a:extLst>
          </p:cNvPr>
          <p:cNvSpPr/>
          <p:nvPr/>
        </p:nvSpPr>
        <p:spPr>
          <a:xfrm>
            <a:off x="6535538" y="3092963"/>
            <a:ext cx="1747229" cy="266908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05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Geen nieuwe cliënten</a:t>
            </a:r>
          </a:p>
        </p:txBody>
      </p:sp>
    </p:spTree>
    <p:extLst>
      <p:ext uri="{BB962C8B-B14F-4D97-AF65-F5344CB8AC3E}">
        <p14:creationId xmlns:p14="http://schemas.microsoft.com/office/powerpoint/2010/main" val="10311781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53833120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40</Words>
  <Application>Microsoft Office PowerPoint</Application>
  <PresentationFormat>Breedbeeld</PresentationFormat>
  <Paragraphs>27</Paragraphs>
  <Slides>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Kantoorthema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Nienke de Bruin</dc:creator>
  <cp:lastModifiedBy>Brechje Waamelink</cp:lastModifiedBy>
  <cp:revision>2</cp:revision>
  <dcterms:created xsi:type="dcterms:W3CDTF">2021-12-20T11:22:00Z</dcterms:created>
  <dcterms:modified xsi:type="dcterms:W3CDTF">2021-12-21T07:10:19Z</dcterms:modified>
</cp:coreProperties>
</file>